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2" r:id="rId3"/>
    <p:sldId id="313" r:id="rId4"/>
    <p:sldId id="314" r:id="rId5"/>
    <p:sldId id="315" r:id="rId6"/>
    <p:sldId id="292" r:id="rId7"/>
    <p:sldId id="280" r:id="rId8"/>
    <p:sldId id="293" r:id="rId9"/>
    <p:sldId id="297" r:id="rId10"/>
    <p:sldId id="310" r:id="rId11"/>
    <p:sldId id="309" r:id="rId12"/>
    <p:sldId id="300" r:id="rId13"/>
    <p:sldId id="298" r:id="rId14"/>
    <p:sldId id="299" r:id="rId15"/>
    <p:sldId id="301" r:id="rId16"/>
    <p:sldId id="302" r:id="rId17"/>
    <p:sldId id="303" r:id="rId18"/>
    <p:sldId id="304" r:id="rId19"/>
    <p:sldId id="305" r:id="rId20"/>
    <p:sldId id="307" r:id="rId21"/>
    <p:sldId id="308" r:id="rId22"/>
    <p:sldId id="268" r:id="rId23"/>
    <p:sldId id="261" r:id="rId24"/>
    <p:sldId id="281" r:id="rId25"/>
    <p:sldId id="282" r:id="rId26"/>
    <p:sldId id="294" r:id="rId27"/>
    <p:sldId id="291" r:id="rId28"/>
    <p:sldId id="265" r:id="rId29"/>
    <p:sldId id="295" r:id="rId30"/>
    <p:sldId id="284" r:id="rId31"/>
    <p:sldId id="267" r:id="rId32"/>
    <p:sldId id="283" r:id="rId33"/>
    <p:sldId id="311" r:id="rId34"/>
    <p:sldId id="278" r:id="rId35"/>
    <p:sldId id="285" r:id="rId36"/>
    <p:sldId id="271" r:id="rId37"/>
    <p:sldId id="272" r:id="rId38"/>
    <p:sldId id="287" r:id="rId39"/>
    <p:sldId id="273" r:id="rId40"/>
    <p:sldId id="275" r:id="rId41"/>
    <p:sldId id="276" r:id="rId42"/>
    <p:sldId id="274" r:id="rId43"/>
    <p:sldId id="262" r:id="rId44"/>
    <p:sldId id="264" r:id="rId45"/>
    <p:sldId id="263" r:id="rId4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1" autoAdjust="0"/>
    <p:restoredTop sz="94660"/>
  </p:normalViewPr>
  <p:slideViewPr>
    <p:cSldViewPr>
      <p:cViewPr varScale="1">
        <p:scale>
          <a:sx n="112" d="100"/>
          <a:sy n="112" d="100"/>
        </p:scale>
        <p:origin x="120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03E14EB-E733-4B91-B0B3-4777BBAB60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020AB9B-2F5B-4356-8C0B-2A386184C2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66D5100-14B8-4E10-91CE-4D1B6B571F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433FCD-A499-46D7-8BF6-023AD14DDE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081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C4CCDA0-2AC6-4038-9346-F64C350E29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A0730C1-8FFD-4734-A586-3AC02A4D7B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9CEC362-54E7-4B4F-9111-4BA6AAEBE1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2D9401-74E9-4F57-8C40-922C74FBD1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7636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B0938D-FED9-4A49-8ACA-A5AA085314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D3E78F1-88B0-4996-AD44-BE036A9532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9A99E96-1C8C-4D93-9BBC-F1504CA0B2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442AF3-A5F3-46A0-8B83-E30BEAE185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43470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021DC71-7FE8-4AA5-AC8F-88F1AF6546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9E517E5-A219-4592-BBDE-E2A4548909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63B1AF9-F1E3-4F6D-9330-26C8B6E587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ABAD4C-2587-4CF6-83B1-2F6291778B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0929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0E669B9-2E11-4E3E-BFC8-58CC04B962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8238E48-F5DB-4FC3-ACA1-64A203B536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FB32345-B807-4E1B-AC9E-B926B0B085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E6CF5B-DB5D-43D1-A9CF-42523BF2F7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6010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30B71A-9B0E-4B79-AB19-C9642B04F7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2A75F4-18A0-46C7-BF79-A783B769E4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9113748-A06E-4F03-BB0B-C59B22C187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38686C-BB84-42FC-9A0D-80F6ABD6BB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1841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B5A98D-AFDC-46C7-A7E1-02C3E8C43E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9FED34-7360-4967-A863-D6519879C7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D2B2DE-7F9F-40AE-B2F8-91B934A067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C2C9A4-D4B1-4B51-8C16-C4F2F6936A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3706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A7E1A64-1A9E-4C31-88D4-6A5478C859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92E1F6F-D257-4825-B01F-0ED8F972AF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5ACA5FF-17D1-44F4-A0A4-1B145FC145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E65B59-AD21-41A1-A0B6-61EF030177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6024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1B236EC-48CF-4F1E-8BCF-BABA0E57C6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E62038F-362D-48FE-8025-C5CDB8CE8D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3A934DD-5584-409A-B151-EF49E344FF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FE5159-7FCE-44CC-965F-84E1E16585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374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C500F17-384F-498E-91D8-2CAC46146C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796F46C-0EF6-42AA-804E-190E2F2422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3EE9B7A-0729-4569-A056-F486511083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DDDD72-FCF3-4394-8142-023E91E226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9826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2B280B-D45D-4612-B7B9-F187FF99D4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FCBC59-05C1-4060-9AE2-D28B0F8416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8CC11B-DC66-4C4A-8705-AE588C4BAE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FA5EEE-6169-4F22-8D41-5A71CACF99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89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DF00B9-FA28-4FE4-B91F-9BEF8A1470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12E5E5-4EA6-42DA-9419-6B8D53AAE6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D4958F-D9F2-4D1E-87BC-DC43F42AD0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E04A49-A5D1-4913-872A-A4E47A30E2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5788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C6738A3-150D-4E66-ABBA-1E2725C18E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7A1E40A-9C50-4F63-B055-C241A28A02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1750F30-BBCB-43C2-AD9E-92B6EB61510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78EE0C4-43F4-44B2-AB5C-B44F05B1F89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1DCE725-188D-44B8-9CE4-09FDBB96A25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0E28590-7A91-4486-9312-47546E9C096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://www.suekayton.com/ComputerPowerPoints/smartTV.wmv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5.jpeg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80cm0lyeqCI" TargetMode="External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7" Type="http://schemas.openxmlformats.org/officeDocument/2006/relationships/image" Target="../media/image17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73.jpeg"/><Relationship Id="rId4" Type="http://schemas.openxmlformats.org/officeDocument/2006/relationships/image" Target="../media/image7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3.jpeg"/><Relationship Id="rId7" Type="http://schemas.openxmlformats.org/officeDocument/2006/relationships/image" Target="../media/image2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1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jpeg"/><Relationship Id="rId4" Type="http://schemas.openxmlformats.org/officeDocument/2006/relationships/image" Target="../media/image48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Picture1">
            <a:extLst>
              <a:ext uri="{FF2B5EF4-FFF2-40B4-BE49-F238E27FC236}">
                <a16:creationId xmlns:a16="http://schemas.microsoft.com/office/drawing/2014/main" id="{9C377CEA-4503-44FF-B363-6793BBC43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85800"/>
            <a:ext cx="5105400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6">
            <a:extLst>
              <a:ext uri="{FF2B5EF4-FFF2-40B4-BE49-F238E27FC236}">
                <a16:creationId xmlns:a16="http://schemas.microsoft.com/office/drawing/2014/main" id="{80195563-4C77-4032-B3AA-1D96FD746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267200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tx2"/>
                </a:solidFill>
              </a:rPr>
              <a:t>Introducción a las Computadoras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>
            <a:extLst>
              <a:ext uri="{FF2B5EF4-FFF2-40B4-BE49-F238E27FC236}">
                <a16:creationId xmlns:a16="http://schemas.microsoft.com/office/drawing/2014/main" id="{BA78D8EA-809C-4630-A549-E8508994C2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688"/>
            <a:ext cx="9144000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>
            <a:extLst>
              <a:ext uri="{FF2B5EF4-FFF2-40B4-BE49-F238E27FC236}">
                <a16:creationId xmlns:a16="http://schemas.microsoft.com/office/drawing/2014/main" id="{7D325FD4-361D-4CC9-B4FB-37E0108872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508125"/>
            <a:ext cx="25781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itle 1">
            <a:extLst>
              <a:ext uri="{FF2B5EF4-FFF2-40B4-BE49-F238E27FC236}">
                <a16:creationId xmlns:a16="http://schemas.microsoft.com/office/drawing/2014/main" id="{DF0E9E40-84F1-4276-A3E9-24A96C71B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Teléfono inteligente</a:t>
            </a:r>
          </a:p>
        </p:txBody>
      </p:sp>
      <p:sp>
        <p:nvSpPr>
          <p:cNvPr id="12292" name="Content Placeholder 2">
            <a:extLst>
              <a:ext uri="{FF2B5EF4-FFF2-40B4-BE49-F238E27FC236}">
                <a16:creationId xmlns:a16="http://schemas.microsoft.com/office/drawing/2014/main" id="{5147BAD2-78A4-4F9D-9EFB-41A6599AD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6858000" cy="4373563"/>
          </a:xfrm>
        </p:spPr>
        <p:txBody>
          <a:bodyPr/>
          <a:lstStyle/>
          <a:p>
            <a:pPr eaLnBrk="1" hangingPunct="1"/>
            <a:r>
              <a:rPr lang="en-US" altLang="en-US"/>
              <a:t>Llamadas</a:t>
            </a:r>
          </a:p>
          <a:p>
            <a:pPr eaLnBrk="1" hangingPunct="1"/>
            <a:r>
              <a:rPr lang="en-US" altLang="en-US"/>
              <a:t>Textos</a:t>
            </a:r>
          </a:p>
          <a:p>
            <a:pPr eaLnBrk="1" hangingPunct="1"/>
            <a:r>
              <a:rPr lang="en-US" altLang="en-US"/>
              <a:t>Correo electrónico</a:t>
            </a:r>
          </a:p>
          <a:p>
            <a:pPr eaLnBrk="1" hangingPunct="1"/>
            <a:r>
              <a:rPr lang="en-US" altLang="en-US"/>
              <a:t>Buscar información</a:t>
            </a:r>
          </a:p>
          <a:p>
            <a:pPr eaLnBrk="1" hangingPunct="1"/>
            <a:r>
              <a:rPr lang="en-US" altLang="en-US"/>
              <a:t>Apps</a:t>
            </a:r>
          </a:p>
          <a:p>
            <a:pPr lvl="1" eaLnBrk="1" hangingPunct="1"/>
            <a:r>
              <a:rPr lang="en-US" altLang="en-US"/>
              <a:t>Mapas / GPS</a:t>
            </a:r>
          </a:p>
          <a:p>
            <a:pPr lvl="1" eaLnBrk="1" hangingPunct="1"/>
            <a:r>
              <a:rPr lang="en-US" altLang="en-US"/>
              <a:t>Juegos</a:t>
            </a:r>
          </a:p>
          <a:p>
            <a:pPr lvl="1" eaLnBrk="1" hangingPunct="1"/>
            <a:r>
              <a:rPr lang="en-US" altLang="en-US"/>
              <a:t>Aprender ingles</a:t>
            </a:r>
          </a:p>
        </p:txBody>
      </p:sp>
      <p:sp>
        <p:nvSpPr>
          <p:cNvPr id="12293" name="Line 5">
            <a:extLst>
              <a:ext uri="{FF2B5EF4-FFF2-40B4-BE49-F238E27FC236}">
                <a16:creationId xmlns:a16="http://schemas.microsoft.com/office/drawing/2014/main" id="{ECB2F5B3-88CE-479E-860D-CD7A98BD3934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371600"/>
            <a:ext cx="815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DB6F68CB-39C5-4CDE-849C-215BB4C8C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Usar el teléfono con un dock</a:t>
            </a:r>
          </a:p>
        </p:txBody>
      </p:sp>
      <p:pic>
        <p:nvPicPr>
          <p:cNvPr id="13315" name="Picture 3">
            <a:extLst>
              <a:ext uri="{FF2B5EF4-FFF2-40B4-BE49-F238E27FC236}">
                <a16:creationId xmlns:a16="http://schemas.microsoft.com/office/drawing/2014/main" id="{DA752793-6C31-467C-81B7-312D4E5CC5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7959725" cy="402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Line 4">
            <a:extLst>
              <a:ext uri="{FF2B5EF4-FFF2-40B4-BE49-F238E27FC236}">
                <a16:creationId xmlns:a16="http://schemas.microsoft.com/office/drawing/2014/main" id="{B68E6941-B863-431F-8E89-6FC345064BA4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447800"/>
            <a:ext cx="815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>
            <a:extLst>
              <a:ext uri="{FF2B5EF4-FFF2-40B4-BE49-F238E27FC236}">
                <a16:creationId xmlns:a16="http://schemas.microsoft.com/office/drawing/2014/main" id="{26AFBB9D-7752-49C2-BDD9-24189DDAA0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2971800"/>
            <a:ext cx="5118100" cy="357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2">
            <a:extLst>
              <a:ext uri="{FF2B5EF4-FFF2-40B4-BE49-F238E27FC236}">
                <a16:creationId xmlns:a16="http://schemas.microsoft.com/office/drawing/2014/main" id="{99984868-650A-41F2-AE7D-2F48E3CCFA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Tableta</a:t>
            </a:r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E2893F8F-2E48-4EEE-AEBE-3A6D4F3105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6324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Ver películas y televisión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Escuchar a música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Leer correo electrónico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Teclar tareas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Buscar información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Mirar fotos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Leer libros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Muchísimas apps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</p:txBody>
      </p:sp>
      <p:sp>
        <p:nvSpPr>
          <p:cNvPr id="14341" name="Line 4">
            <a:extLst>
              <a:ext uri="{FF2B5EF4-FFF2-40B4-BE49-F238E27FC236}">
                <a16:creationId xmlns:a16="http://schemas.microsoft.com/office/drawing/2014/main" id="{2DC3744B-0717-45FD-BDAD-94572EC862F5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447800"/>
            <a:ext cx="815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>
            <a:extLst>
              <a:ext uri="{FF2B5EF4-FFF2-40B4-BE49-F238E27FC236}">
                <a16:creationId xmlns:a16="http://schemas.microsoft.com/office/drawing/2014/main" id="{31178C11-E945-47C3-A755-85FD08CE3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684588"/>
            <a:ext cx="445770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2">
            <a:extLst>
              <a:ext uri="{FF2B5EF4-FFF2-40B4-BE49-F238E27FC236}">
                <a16:creationId xmlns:a16="http://schemas.microsoft.com/office/drawing/2014/main" id="{1203B39E-5E3A-4A45-BFD8-3FE0D649AE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Chromebook</a:t>
            </a:r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E5FBAE29-4975-4B86-AE4B-410E56CF7F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72390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Parece a una computadora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También parece a un teléfono inteligente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Tiene un teclado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Usa el buscador Chrome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Usa Google Drive / Google Docs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Sync con Dropbox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Usa apps de teléfonos inteligentes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</p:txBody>
      </p:sp>
      <p:sp>
        <p:nvSpPr>
          <p:cNvPr id="15365" name="Line 4">
            <a:extLst>
              <a:ext uri="{FF2B5EF4-FFF2-40B4-BE49-F238E27FC236}">
                <a16:creationId xmlns:a16="http://schemas.microsoft.com/office/drawing/2014/main" id="{EC5DC489-5AFE-41EB-92E2-5ADE7BA84885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447800"/>
            <a:ext cx="815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img_keyboard_01">
            <a:extLst>
              <a:ext uri="{FF2B5EF4-FFF2-40B4-BE49-F238E27FC236}">
                <a16:creationId xmlns:a16="http://schemas.microsoft.com/office/drawing/2014/main" id="{B265B8A3-CF3F-4D1B-9740-A643C2782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36392931-A893-4B8B-8ADA-7758EA9E8C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698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Smart TV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ACE11B5F-6D1F-47B1-A398-5947260B10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/>
              <a:t>Buscar información</a:t>
            </a:r>
          </a:p>
          <a:p>
            <a:pPr eaLnBrk="1" hangingPunct="1"/>
            <a:r>
              <a:rPr lang="en-US" altLang="en-US"/>
              <a:t>Bajar películas</a:t>
            </a:r>
          </a:p>
          <a:p>
            <a:pPr eaLnBrk="1" hangingPunct="1"/>
            <a:r>
              <a:rPr lang="en-US" altLang="en-US"/>
              <a:t>Conectar con la red</a:t>
            </a:r>
          </a:p>
          <a:p>
            <a:pPr eaLnBrk="1" hangingPunct="1"/>
            <a:r>
              <a:rPr lang="en-US" altLang="en-US"/>
              <a:t>Usar apps</a:t>
            </a:r>
          </a:p>
          <a:p>
            <a:pPr eaLnBrk="1" hangingPunct="1"/>
            <a:r>
              <a:rPr lang="en-US" altLang="en-US"/>
              <a:t>Tele y computadora</a:t>
            </a:r>
          </a:p>
        </p:txBody>
      </p:sp>
      <p:sp>
        <p:nvSpPr>
          <p:cNvPr id="17412" name="Line 4">
            <a:extLst>
              <a:ext uri="{FF2B5EF4-FFF2-40B4-BE49-F238E27FC236}">
                <a16:creationId xmlns:a16="http://schemas.microsoft.com/office/drawing/2014/main" id="{823C1117-69E0-486A-9615-351173F37B2C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447800"/>
            <a:ext cx="815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413" name="Picture 1">
            <a:extLst>
              <a:ext uri="{FF2B5EF4-FFF2-40B4-BE49-F238E27FC236}">
                <a16:creationId xmlns:a16="http://schemas.microsoft.com/office/drawing/2014/main" id="{8A7D1B59-133A-437A-82DC-E1C84ECF27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219700"/>
            <a:ext cx="22479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2">
            <a:extLst>
              <a:ext uri="{FF2B5EF4-FFF2-40B4-BE49-F238E27FC236}">
                <a16:creationId xmlns:a16="http://schemas.microsoft.com/office/drawing/2014/main" id="{60838389-EDD9-4D66-97EE-47C10BD5D2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8" y="1905000"/>
            <a:ext cx="3892550" cy="261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guy on sofa with keyboard">
            <a:extLst>
              <a:ext uri="{FF2B5EF4-FFF2-40B4-BE49-F238E27FC236}">
                <a16:creationId xmlns:a16="http://schemas.microsoft.com/office/drawing/2014/main" id="{C0D6EA70-5288-47DD-B22B-2DB368FCB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432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Picture1">
            <a:extLst>
              <a:ext uri="{FF2B5EF4-FFF2-40B4-BE49-F238E27FC236}">
                <a16:creationId xmlns:a16="http://schemas.microsoft.com/office/drawing/2014/main" id="{0BD79E3C-1CA4-4C27-A5E1-2F29B3335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BT_keyboard">
            <a:extLst>
              <a:ext uri="{FF2B5EF4-FFF2-40B4-BE49-F238E27FC236}">
                <a16:creationId xmlns:a16="http://schemas.microsoft.com/office/drawing/2014/main" id="{3FEE9F4E-16E6-4344-A431-73D38939B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8496300" cy="521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5">
            <a:extLst>
              <a:ext uri="{FF2B5EF4-FFF2-40B4-BE49-F238E27FC236}">
                <a16:creationId xmlns:a16="http://schemas.microsoft.com/office/drawing/2014/main" id="{EAB5AF3F-B6F0-4CA9-A00C-C1854B9130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Bluetooth keyboard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611589FB-8A67-4D41-B8C6-6730D9BF32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Lo Que Hacen las Computadoras</a:t>
            </a:r>
          </a:p>
        </p:txBody>
      </p:sp>
      <p:sp>
        <p:nvSpPr>
          <p:cNvPr id="3075" name="Line 4">
            <a:extLst>
              <a:ext uri="{FF2B5EF4-FFF2-40B4-BE49-F238E27FC236}">
                <a16:creationId xmlns:a16="http://schemas.microsoft.com/office/drawing/2014/main" id="{9E9AEF82-B65F-4361-8C7F-D7011F32B641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295400"/>
            <a:ext cx="830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9702" name="Picture 6" descr="math">
            <a:extLst>
              <a:ext uri="{FF2B5EF4-FFF2-40B4-BE49-F238E27FC236}">
                <a16:creationId xmlns:a16="http://schemas.microsoft.com/office/drawing/2014/main" id="{4D17DC2A-09F4-4B83-B696-CE5BF415F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276600"/>
            <a:ext cx="481965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3">
            <a:extLst>
              <a:ext uri="{FF2B5EF4-FFF2-40B4-BE49-F238E27FC236}">
                <a16:creationId xmlns:a16="http://schemas.microsoft.com/office/drawing/2014/main" id="{FCF7C9DA-B502-421A-ADCE-EE29C9E9F5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4114800" cy="5486400"/>
          </a:xfrm>
        </p:spPr>
        <p:txBody>
          <a:bodyPr/>
          <a:lstStyle/>
          <a:p>
            <a:r>
              <a:rPr lang="en-US" altLang="en-US"/>
              <a:t>Matemáticas</a:t>
            </a:r>
          </a:p>
          <a:p>
            <a:r>
              <a:rPr lang="en-US" altLang="en-US"/>
              <a:t>Mecanografía</a:t>
            </a:r>
          </a:p>
          <a:p>
            <a:r>
              <a:rPr lang="en-US" altLang="en-US"/>
              <a:t>Buscar información </a:t>
            </a:r>
          </a:p>
          <a:p>
            <a:r>
              <a:rPr lang="en-US" altLang="en-US"/>
              <a:t>Correo electrónico</a:t>
            </a:r>
          </a:p>
          <a:p>
            <a:r>
              <a:rPr lang="en-US" altLang="en-US"/>
              <a:t>Tareas</a:t>
            </a:r>
          </a:p>
          <a:p>
            <a:r>
              <a:rPr lang="en-US" altLang="en-US"/>
              <a:t>Charlar</a:t>
            </a:r>
          </a:p>
          <a:p>
            <a:r>
              <a:rPr lang="en-US" altLang="en-US"/>
              <a:t>Fotos</a:t>
            </a:r>
          </a:p>
          <a:p>
            <a:r>
              <a:rPr lang="en-US" altLang="en-US"/>
              <a:t>Música</a:t>
            </a:r>
          </a:p>
          <a:p>
            <a:r>
              <a:rPr lang="en-US" altLang="en-US"/>
              <a:t>Juegos</a:t>
            </a:r>
          </a:p>
        </p:txBody>
      </p:sp>
      <p:pic>
        <p:nvPicPr>
          <p:cNvPr id="29704" name="Picture 8" descr="Typing">
            <a:extLst>
              <a:ext uri="{FF2B5EF4-FFF2-40B4-BE49-F238E27FC236}">
                <a16:creationId xmlns:a16="http://schemas.microsoft.com/office/drawing/2014/main" id="{FF11AC33-32A9-444C-B663-9206E3105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200400"/>
            <a:ext cx="4419600" cy="338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9" descr="question marks">
            <a:extLst>
              <a:ext uri="{FF2B5EF4-FFF2-40B4-BE49-F238E27FC236}">
                <a16:creationId xmlns:a16="http://schemas.microsoft.com/office/drawing/2014/main" id="{65E8B063-6D43-4E35-B9CE-F5561668E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200400"/>
            <a:ext cx="4419600" cy="339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10" descr="email">
            <a:extLst>
              <a:ext uri="{FF2B5EF4-FFF2-40B4-BE49-F238E27FC236}">
                <a16:creationId xmlns:a16="http://schemas.microsoft.com/office/drawing/2014/main" id="{2416FBBA-A2EE-4A5B-807F-4104CE752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171825"/>
            <a:ext cx="4419600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11" descr="ecosystem">
            <a:extLst>
              <a:ext uri="{FF2B5EF4-FFF2-40B4-BE49-F238E27FC236}">
                <a16:creationId xmlns:a16="http://schemas.microsoft.com/office/drawing/2014/main" id="{59BF7C63-76AB-4066-9C54-7CCDF57CD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276600"/>
            <a:ext cx="47625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Picture 12" descr="facebook">
            <a:extLst>
              <a:ext uri="{FF2B5EF4-FFF2-40B4-BE49-F238E27FC236}">
                <a16:creationId xmlns:a16="http://schemas.microsoft.com/office/drawing/2014/main" id="{8B5F9740-6F90-48C9-BFEA-D36018C2A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3200400"/>
            <a:ext cx="4838700" cy="339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9" name="Picture 13" descr="montage">
            <a:extLst>
              <a:ext uri="{FF2B5EF4-FFF2-40B4-BE49-F238E27FC236}">
                <a16:creationId xmlns:a16="http://schemas.microsoft.com/office/drawing/2014/main" id="{EAC1A84B-F3D9-4FF7-975F-15440EF31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124200"/>
            <a:ext cx="4800600" cy="357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0" name="Picture 14" descr="itunes">
            <a:extLst>
              <a:ext uri="{FF2B5EF4-FFF2-40B4-BE49-F238E27FC236}">
                <a16:creationId xmlns:a16="http://schemas.microsoft.com/office/drawing/2014/main" id="{37DED0D3-3CEE-4FF9-A3FA-1F1D1770D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200400"/>
            <a:ext cx="491490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1" name="Picture 15" descr="SteelTron-ss15-hires">
            <a:extLst>
              <a:ext uri="{FF2B5EF4-FFF2-40B4-BE49-F238E27FC236}">
                <a16:creationId xmlns:a16="http://schemas.microsoft.com/office/drawing/2014/main" id="{5B1B2249-8BF8-4659-9D04-4B86138C5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51435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>
            <a:extLst>
              <a:ext uri="{FF2B5EF4-FFF2-40B4-BE49-F238E27FC236}">
                <a16:creationId xmlns:a16="http://schemas.microsoft.com/office/drawing/2014/main" id="{2FC51EB1-FDC7-4FB6-90B7-06C7CA8D4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martTV.wmv">
            <a:hlinkClick r:id="" action="ppaction://media"/>
            <a:extLst>
              <a:ext uri="{FF2B5EF4-FFF2-40B4-BE49-F238E27FC236}">
                <a16:creationId xmlns:a16="http://schemas.microsoft.com/office/drawing/2014/main" id="{0F2E1259-4EBD-4476-A28D-882E4256F4C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016000"/>
            <a:ext cx="7219950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FB391DC5-7050-4701-B92D-74B950000B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229600" cy="884238"/>
          </a:xfrm>
        </p:spPr>
        <p:txBody>
          <a:bodyPr/>
          <a:lstStyle/>
          <a:p>
            <a:pPr eaLnBrk="1" hangingPunct="1"/>
            <a:r>
              <a:rPr lang="en-US" altLang="en-US"/>
              <a:t>Clases de computadoras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A8AA2C34-EFCF-4DF3-8AED-E9441A162C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229600" cy="3124200"/>
          </a:xfrm>
        </p:spPr>
        <p:txBody>
          <a:bodyPr/>
          <a:lstStyle/>
          <a:p>
            <a:pPr eaLnBrk="1" hangingPunct="1"/>
            <a:r>
              <a:rPr lang="en-US" altLang="en-US" sz="2800"/>
              <a:t>Teléfono inteligente (SmartPhone) $50 - $500</a:t>
            </a:r>
          </a:p>
          <a:p>
            <a:pPr eaLnBrk="1" hangingPunct="1"/>
            <a:r>
              <a:rPr lang="en-US" altLang="en-US" sz="2800"/>
              <a:t>Tableta (Android tablet) $80 - $300</a:t>
            </a:r>
          </a:p>
          <a:p>
            <a:pPr eaLnBrk="1" hangingPunct="1"/>
            <a:r>
              <a:rPr lang="en-US" altLang="en-US" sz="2800"/>
              <a:t>ChromeBook $150 - $300</a:t>
            </a:r>
          </a:p>
          <a:p>
            <a:pPr eaLnBrk="1" hangingPunct="1"/>
            <a:r>
              <a:rPr lang="en-US" altLang="en-US" sz="2800"/>
              <a:t>Computadora chiquitita (Netbook) $200</a:t>
            </a:r>
          </a:p>
          <a:p>
            <a:pPr eaLnBrk="1" hangingPunct="1"/>
            <a:r>
              <a:rPr lang="en-US" altLang="en-US" sz="2800"/>
              <a:t>Computadora de mesa (Desktop) $300 - $700</a:t>
            </a:r>
          </a:p>
          <a:p>
            <a:pPr eaLnBrk="1" hangingPunct="1"/>
            <a:r>
              <a:rPr lang="en-US" altLang="en-US" sz="2800"/>
              <a:t>Portatil (Laptop o notebook) $250 - $350</a:t>
            </a:r>
          </a:p>
          <a:p>
            <a:pPr eaLnBrk="1" hangingPunct="1"/>
            <a:endParaRPr lang="en-US" altLang="en-US" sz="2800"/>
          </a:p>
          <a:p>
            <a:pPr eaLnBrk="1" hangingPunct="1"/>
            <a:endParaRPr lang="en-US" altLang="en-US" sz="2800"/>
          </a:p>
        </p:txBody>
      </p:sp>
      <p:sp>
        <p:nvSpPr>
          <p:cNvPr id="23556" name="Line 4">
            <a:extLst>
              <a:ext uri="{FF2B5EF4-FFF2-40B4-BE49-F238E27FC236}">
                <a16:creationId xmlns:a16="http://schemas.microsoft.com/office/drawing/2014/main" id="{6AAF65DB-0A85-4FC5-8D96-6D5702156A7E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838200"/>
            <a:ext cx="79248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557" name="Picture 5" descr="desk">
            <a:extLst>
              <a:ext uri="{FF2B5EF4-FFF2-40B4-BE49-F238E27FC236}">
                <a16:creationId xmlns:a16="http://schemas.microsoft.com/office/drawing/2014/main" id="{77F0819C-367F-440C-90B5-4D6ED3854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92638"/>
            <a:ext cx="3200400" cy="226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 descr="acer-aspire-one-hand">
            <a:extLst>
              <a:ext uri="{FF2B5EF4-FFF2-40B4-BE49-F238E27FC236}">
                <a16:creationId xmlns:a16="http://schemas.microsoft.com/office/drawing/2014/main" id="{945ED5DA-5584-4DDB-A96E-9D5FEC685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572000"/>
            <a:ext cx="2667000" cy="213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7" descr="android-smartphones">
            <a:extLst>
              <a:ext uri="{FF2B5EF4-FFF2-40B4-BE49-F238E27FC236}">
                <a16:creationId xmlns:a16="http://schemas.microsoft.com/office/drawing/2014/main" id="{67914E7F-2965-4E7C-8E8B-2EA0ED061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648200"/>
            <a:ext cx="18288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6387F36F-0140-4AD2-AF1C-070BC8C7C3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Computadoras usadas</a:t>
            </a:r>
          </a:p>
        </p:txBody>
      </p:sp>
      <p:pic>
        <p:nvPicPr>
          <p:cNvPr id="24579" name="Picture 3" descr="ComputerBugsVirus_VoteHere">
            <a:extLst>
              <a:ext uri="{FF2B5EF4-FFF2-40B4-BE49-F238E27FC236}">
                <a16:creationId xmlns:a16="http://schemas.microsoft.com/office/drawing/2014/main" id="{79549A04-F145-4BE3-BB22-AF2F0168D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4367213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 descr="draft_lens13634291module121254501photo_1285240414Clogged-Vents">
            <a:extLst>
              <a:ext uri="{FF2B5EF4-FFF2-40B4-BE49-F238E27FC236}">
                <a16:creationId xmlns:a16="http://schemas.microsoft.com/office/drawing/2014/main" id="{B77DFB52-2E49-4767-96D6-63077C626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725" y="1600200"/>
            <a:ext cx="435927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49BCC44C-6B05-4E50-A233-193C7467F7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84238"/>
          </a:xfrm>
        </p:spPr>
        <p:txBody>
          <a:bodyPr/>
          <a:lstStyle/>
          <a:p>
            <a:pPr eaLnBrk="1" hangingPunct="1"/>
            <a:r>
              <a:rPr lang="en-US" altLang="en-US"/>
              <a:t>Comprando a pagos</a:t>
            </a:r>
          </a:p>
        </p:txBody>
      </p:sp>
      <p:sp>
        <p:nvSpPr>
          <p:cNvPr id="25603" name="Line 3">
            <a:extLst>
              <a:ext uri="{FF2B5EF4-FFF2-40B4-BE49-F238E27FC236}">
                <a16:creationId xmlns:a16="http://schemas.microsoft.com/office/drawing/2014/main" id="{23387A5C-301E-4BCD-9A57-D5DD259CBAA8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1143000"/>
            <a:ext cx="830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5604" name="Picture 30" descr="dollar-sign">
            <a:extLst>
              <a:ext uri="{FF2B5EF4-FFF2-40B4-BE49-F238E27FC236}">
                <a16:creationId xmlns:a16="http://schemas.microsoft.com/office/drawing/2014/main" id="{7B133A5F-0A86-4BEA-9594-637E17C00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447800"/>
            <a:ext cx="6508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 Box 34">
            <a:extLst>
              <a:ext uri="{FF2B5EF4-FFF2-40B4-BE49-F238E27FC236}">
                <a16:creationId xmlns:a16="http://schemas.microsoft.com/office/drawing/2014/main" id="{69AA7622-D286-4DBA-85B4-5BC1690F4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24000"/>
            <a:ext cx="152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/>
              <a:t>2014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171D662-71E0-433A-9583-A270BAB9F7AE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3124200"/>
            <a:ext cx="4318000" cy="1619250"/>
            <a:chOff x="1905000" y="3124200"/>
            <a:chExt cx="4318000" cy="1619250"/>
          </a:xfrm>
        </p:grpSpPr>
        <p:pic>
          <p:nvPicPr>
            <p:cNvPr id="25612" name="Picture 31" descr="dollar-sign">
              <a:extLst>
                <a:ext uri="{FF2B5EF4-FFF2-40B4-BE49-F238E27FC236}">
                  <a16:creationId xmlns:a16="http://schemas.microsoft.com/office/drawing/2014/main" id="{0ADDBB26-5B1A-4DF6-BA2D-30028207A0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3581400"/>
              <a:ext cx="650875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3" name="Text Box 35">
              <a:extLst>
                <a:ext uri="{FF2B5EF4-FFF2-40B4-BE49-F238E27FC236}">
                  <a16:creationId xmlns:a16="http://schemas.microsoft.com/office/drawing/2014/main" id="{9AC091C5-60AA-4CC4-A2F2-F9E4A43D4D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5000" y="3581400"/>
              <a:ext cx="15240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400" b="1"/>
                <a:t>2015</a:t>
              </a:r>
            </a:p>
          </p:txBody>
        </p:sp>
        <p:pic>
          <p:nvPicPr>
            <p:cNvPr id="25614" name="Picture 43" descr="broken_computer">
              <a:extLst>
                <a:ext uri="{FF2B5EF4-FFF2-40B4-BE49-F238E27FC236}">
                  <a16:creationId xmlns:a16="http://schemas.microsoft.com/office/drawing/2014/main" id="{5E0DCF92-457C-4429-A1F1-CF3617F947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3124200"/>
              <a:ext cx="1270000" cy="161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607" name="Picture 46" descr="good_computer">
            <a:extLst>
              <a:ext uri="{FF2B5EF4-FFF2-40B4-BE49-F238E27FC236}">
                <a16:creationId xmlns:a16="http://schemas.microsoft.com/office/drawing/2014/main" id="{C2E1D179-C52C-4ECE-8430-984BC7021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447800"/>
            <a:ext cx="12636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14668FB-A74A-4105-9547-2A2BFE60DEA7}"/>
              </a:ext>
            </a:extLst>
          </p:cNvPr>
          <p:cNvGrpSpPr>
            <a:grpSpLocks/>
          </p:cNvGrpSpPr>
          <p:nvPr/>
        </p:nvGrpSpPr>
        <p:grpSpPr bwMode="auto">
          <a:xfrm>
            <a:off x="4038600" y="4191000"/>
            <a:ext cx="5105400" cy="2667000"/>
            <a:chOff x="4038600" y="4191000"/>
            <a:chExt cx="5105400" cy="2667000"/>
          </a:xfrm>
        </p:grpSpPr>
        <p:pic>
          <p:nvPicPr>
            <p:cNvPr id="25609" name="Picture 32" descr="dollar-sign">
              <a:extLst>
                <a:ext uri="{FF2B5EF4-FFF2-40B4-BE49-F238E27FC236}">
                  <a16:creationId xmlns:a16="http://schemas.microsoft.com/office/drawing/2014/main" id="{645B530C-D213-4894-92B1-B3AB4E1056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5334000"/>
              <a:ext cx="650875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0" name="Text Box 36">
              <a:extLst>
                <a:ext uri="{FF2B5EF4-FFF2-40B4-BE49-F238E27FC236}">
                  <a16:creationId xmlns:a16="http://schemas.microsoft.com/office/drawing/2014/main" id="{E396B9D1-5E06-4D45-95A8-26C5E9E831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8600" y="5410200"/>
              <a:ext cx="16002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400" b="1"/>
                <a:t>2016</a:t>
              </a:r>
            </a:p>
          </p:txBody>
        </p:sp>
        <p:pic>
          <p:nvPicPr>
            <p:cNvPr id="25611" name="Picture 47" descr="discarded-old-computer-1">
              <a:extLst>
                <a:ext uri="{FF2B5EF4-FFF2-40B4-BE49-F238E27FC236}">
                  <a16:creationId xmlns:a16="http://schemas.microsoft.com/office/drawing/2014/main" id="{BBD40927-43EF-4FE2-871B-1B82CD7860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1000" y="4191000"/>
              <a:ext cx="2413000" cy="266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Laptop-Screen-Replacement-42-50-315946_image">
            <a:extLst>
              <a:ext uri="{FF2B5EF4-FFF2-40B4-BE49-F238E27FC236}">
                <a16:creationId xmlns:a16="http://schemas.microsoft.com/office/drawing/2014/main" id="{F26F5BDD-984F-41FF-9E89-A3D8704CA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534400" cy="638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broken-iphone1_full">
            <a:extLst>
              <a:ext uri="{FF2B5EF4-FFF2-40B4-BE49-F238E27FC236}">
                <a16:creationId xmlns:a16="http://schemas.microsoft.com/office/drawing/2014/main" id="{FD053BC6-E79D-4B0A-955F-5D1DBD33E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98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35A6C51C-EE20-4EDC-82E2-89C29A3CF3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544762"/>
          </a:xfrm>
        </p:spPr>
        <p:txBody>
          <a:bodyPr/>
          <a:lstStyle/>
          <a:p>
            <a:pPr eaLnBrk="1" hangingPunct="1"/>
            <a:r>
              <a:rPr lang="en-US" altLang="en-US"/>
              <a:t>Si tienen campo, recomiendo una computadora de mesa</a:t>
            </a:r>
          </a:p>
        </p:txBody>
      </p:sp>
      <p:pic>
        <p:nvPicPr>
          <p:cNvPr id="28675" name="Picture 4" descr="desk">
            <a:extLst>
              <a:ext uri="{FF2B5EF4-FFF2-40B4-BE49-F238E27FC236}">
                <a16:creationId xmlns:a16="http://schemas.microsoft.com/office/drawing/2014/main" id="{8A7EA80D-178D-46BF-99C8-1B93B7822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590800"/>
            <a:ext cx="563880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P-All-in-One-PC">
            <a:extLst>
              <a:ext uri="{FF2B5EF4-FFF2-40B4-BE49-F238E27FC236}">
                <a16:creationId xmlns:a16="http://schemas.microsoft.com/office/drawing/2014/main" id="{6F89619C-6CD2-4E17-95D9-A95CF1637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971800"/>
            <a:ext cx="3886200" cy="339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 descr="desk">
            <a:extLst>
              <a:ext uri="{FF2B5EF4-FFF2-40B4-BE49-F238E27FC236}">
                <a16:creationId xmlns:a16="http://schemas.microsoft.com/office/drawing/2014/main" id="{B65ADD88-9258-4633-8C7A-B2A36F4C6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713" y="0"/>
            <a:ext cx="5275262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ctangle 4">
            <a:extLst>
              <a:ext uri="{FF2B5EF4-FFF2-40B4-BE49-F238E27FC236}">
                <a16:creationId xmlns:a16="http://schemas.microsoft.com/office/drawing/2014/main" id="{122BB66A-088B-4769-B7C2-649F443667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381000"/>
            <a:ext cx="4953000" cy="2057400"/>
          </a:xfrm>
          <a:noFill/>
        </p:spPr>
        <p:txBody>
          <a:bodyPr/>
          <a:lstStyle/>
          <a:p>
            <a:pPr eaLnBrk="1" hangingPunct="1"/>
            <a:r>
              <a:rPr lang="en-US" altLang="en-US" sz="2800"/>
              <a:t>Facil para arreglar</a:t>
            </a:r>
          </a:p>
          <a:p>
            <a:pPr eaLnBrk="1" hangingPunct="1"/>
            <a:r>
              <a:rPr lang="en-US" altLang="en-US" sz="2800"/>
              <a:t>Más barata</a:t>
            </a:r>
          </a:p>
          <a:p>
            <a:pPr eaLnBrk="1" hangingPunct="1"/>
            <a:r>
              <a:rPr lang="en-US" altLang="en-US" sz="2800"/>
              <a:t>Sirve por 5 - 9 años</a:t>
            </a:r>
          </a:p>
        </p:txBody>
      </p:sp>
      <p:sp>
        <p:nvSpPr>
          <p:cNvPr id="29701" name="Rectangle 5">
            <a:extLst>
              <a:ext uri="{FF2B5EF4-FFF2-40B4-BE49-F238E27FC236}">
                <a16:creationId xmlns:a16="http://schemas.microsoft.com/office/drawing/2014/main" id="{091F9745-9497-471E-A50B-9656C2DCF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3886200"/>
            <a:ext cx="49530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Arreglos son carísimos</a:t>
            </a:r>
          </a:p>
          <a:p>
            <a:pPr eaLnBrk="1" hangingPunct="1"/>
            <a:r>
              <a:rPr lang="en-US" altLang="en-US" sz="2800"/>
              <a:t>Bastante más cara</a:t>
            </a:r>
          </a:p>
          <a:p>
            <a:pPr eaLnBrk="1" hangingPunct="1"/>
            <a:r>
              <a:rPr lang="en-US" altLang="en-US" sz="2800"/>
              <a:t>Ocupa menos espacio</a:t>
            </a:r>
          </a:p>
          <a:p>
            <a:pPr eaLnBrk="1" hangingPunct="1"/>
            <a:r>
              <a:rPr lang="en-US" altLang="en-US" sz="2800"/>
              <a:t>Sirve por 3 - 4 años</a:t>
            </a:r>
          </a:p>
          <a:p>
            <a:pPr eaLnBrk="1" hangingPunct="1">
              <a:buFontTx/>
              <a:buNone/>
            </a:pPr>
            <a:endParaRPr lang="en-US" altLang="en-US" sz="28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D297C727-5978-4028-843F-08AE39CFD0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33800" y="457200"/>
            <a:ext cx="5181600" cy="5562600"/>
          </a:xfrm>
        </p:spPr>
        <p:txBody>
          <a:bodyPr/>
          <a:lstStyle/>
          <a:p>
            <a:pPr eaLnBrk="1" hangingPunct="1"/>
            <a:r>
              <a:rPr lang="en-US" altLang="en-US"/>
              <a:t>Internet básico</a:t>
            </a:r>
            <a:br>
              <a:rPr lang="en-US" altLang="en-US"/>
            </a:br>
            <a:r>
              <a:rPr lang="en-US" altLang="en-US"/>
              <a:t>por $10 al mes</a:t>
            </a: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r>
              <a:rPr lang="en-US" altLang="en-US"/>
              <a:t>Llame a</a:t>
            </a:r>
            <a:br>
              <a:rPr lang="en-US" altLang="en-US"/>
            </a:br>
            <a:br>
              <a:rPr lang="en-US" altLang="en-US"/>
            </a:br>
            <a:r>
              <a:rPr lang="en-US" altLang="en-US"/>
              <a:t>1-855-765-6995 </a:t>
            </a:r>
          </a:p>
        </p:txBody>
      </p:sp>
      <p:pic>
        <p:nvPicPr>
          <p:cNvPr id="30723" name="Picture 4" descr="comcast">
            <a:extLst>
              <a:ext uri="{FF2B5EF4-FFF2-40B4-BE49-F238E27FC236}">
                <a16:creationId xmlns:a16="http://schemas.microsoft.com/office/drawing/2014/main" id="{CE67E12D-9CD6-43D4-AA3D-E99769B92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28194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F8BE6E84-514E-4BBD-80C6-71D2FC3E0D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z="4000"/>
              <a:t>¿ Qué se usa para tocar música?</a:t>
            </a:r>
          </a:p>
        </p:txBody>
      </p:sp>
      <p:pic>
        <p:nvPicPr>
          <p:cNvPr id="4099" name="Picture 5">
            <a:extLst>
              <a:ext uri="{FF2B5EF4-FFF2-40B4-BE49-F238E27FC236}">
                <a16:creationId xmlns:a16="http://schemas.microsoft.com/office/drawing/2014/main" id="{4DEE1287-8991-43BC-BB7F-646433078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495800"/>
            <a:ext cx="2362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0">
            <a:extLst>
              <a:ext uri="{FF2B5EF4-FFF2-40B4-BE49-F238E27FC236}">
                <a16:creationId xmlns:a16="http://schemas.microsoft.com/office/drawing/2014/main" id="{9497EA6F-38E2-4821-9BFF-32281C133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1295400"/>
            <a:ext cx="4038600" cy="287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6">
            <a:extLst>
              <a:ext uri="{FF2B5EF4-FFF2-40B4-BE49-F238E27FC236}">
                <a16:creationId xmlns:a16="http://schemas.microsoft.com/office/drawing/2014/main" id="{647CDCAC-92B4-4B57-BD6F-EF115393E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4800"/>
            <a:ext cx="30480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8" descr="untitled">
            <a:extLst>
              <a:ext uri="{FF2B5EF4-FFF2-40B4-BE49-F238E27FC236}">
                <a16:creationId xmlns:a16="http://schemas.microsoft.com/office/drawing/2014/main" id="{CD29CDD0-1306-4738-BDF0-6FD16C290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95400"/>
            <a:ext cx="34290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20" descr="stereo-system">
            <a:extLst>
              <a:ext uri="{FF2B5EF4-FFF2-40B4-BE49-F238E27FC236}">
                <a16:creationId xmlns:a16="http://schemas.microsoft.com/office/drawing/2014/main" id="{F585A53D-9EAD-4763-B48D-E677FE50A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343400"/>
            <a:ext cx="3352800" cy="228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21" descr="1512954541785052_JPG">
            <a:extLst>
              <a:ext uri="{FF2B5EF4-FFF2-40B4-BE49-F238E27FC236}">
                <a16:creationId xmlns:a16="http://schemas.microsoft.com/office/drawing/2014/main" id="{4A20DC44-118C-44B2-9DAF-40284A5D1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76400"/>
            <a:ext cx="2262188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22" descr="Don't">
            <a:extLst>
              <a:ext uri="{FF2B5EF4-FFF2-40B4-BE49-F238E27FC236}">
                <a16:creationId xmlns:a16="http://schemas.microsoft.com/office/drawing/2014/main" id="{FB042942-828A-492D-8C67-FA730F23E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306546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>
            <a:extLst>
              <a:ext uri="{FF2B5EF4-FFF2-40B4-BE49-F238E27FC236}">
                <a16:creationId xmlns:a16="http://schemas.microsoft.com/office/drawing/2014/main" id="{677320C8-E432-4D43-9986-8B932CEE9D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038600" y="1828800"/>
            <a:ext cx="4876800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/>
              <a:t>después del primer año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/>
              <a:t>         (rapidísima)</a:t>
            </a:r>
          </a:p>
        </p:txBody>
      </p:sp>
      <p:sp>
        <p:nvSpPr>
          <p:cNvPr id="31747" name="Rectangle 4">
            <a:extLst>
              <a:ext uri="{FF2B5EF4-FFF2-40B4-BE49-F238E27FC236}">
                <a16:creationId xmlns:a16="http://schemas.microsoft.com/office/drawing/2014/main" id="{A5F04F25-7379-4029-896B-BFC009C439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5334000"/>
            <a:ext cx="4876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/>
              <a:t>después del primer año</a:t>
            </a:r>
          </a:p>
          <a:p>
            <a:pPr eaLnBrk="1" hangingPunct="1">
              <a:buFontTx/>
              <a:buNone/>
            </a:pPr>
            <a:r>
              <a:rPr lang="en-US" altLang="en-US"/>
              <a:t>           (rápida)</a:t>
            </a:r>
          </a:p>
          <a:p>
            <a:pPr eaLnBrk="1" hangingPunct="1"/>
            <a:endParaRPr lang="en-US" altLang="en-US"/>
          </a:p>
        </p:txBody>
      </p:sp>
      <p:pic>
        <p:nvPicPr>
          <p:cNvPr id="31748" name="Picture 5" descr="attyahoo">
            <a:extLst>
              <a:ext uri="{FF2B5EF4-FFF2-40B4-BE49-F238E27FC236}">
                <a16:creationId xmlns:a16="http://schemas.microsoft.com/office/drawing/2014/main" id="{27DCC47B-D574-450B-8891-457FF5E3D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038600"/>
            <a:ext cx="2819400" cy="161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6" descr="comcast-xfinity-logo">
            <a:extLst>
              <a:ext uri="{FF2B5EF4-FFF2-40B4-BE49-F238E27FC236}">
                <a16:creationId xmlns:a16="http://schemas.microsoft.com/office/drawing/2014/main" id="{F0AB9F4A-2FAD-415D-80FC-7EE1AC035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3276600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Line 7">
            <a:extLst>
              <a:ext uri="{FF2B5EF4-FFF2-40B4-BE49-F238E27FC236}">
                <a16:creationId xmlns:a16="http://schemas.microsoft.com/office/drawing/2014/main" id="{BA684647-F951-4B62-85A1-1D52B65112FC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3352800"/>
            <a:ext cx="7848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1" name="Text Box 8">
            <a:extLst>
              <a:ext uri="{FF2B5EF4-FFF2-40B4-BE49-F238E27FC236}">
                <a16:creationId xmlns:a16="http://schemas.microsoft.com/office/drawing/2014/main" id="{16E03280-E905-4659-AE8E-A723C23B9B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685800"/>
            <a:ext cx="533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/>
              <a:t>$65 cada mes</a:t>
            </a:r>
          </a:p>
        </p:txBody>
      </p:sp>
      <p:sp>
        <p:nvSpPr>
          <p:cNvPr id="31752" name="Text Box 9">
            <a:extLst>
              <a:ext uri="{FF2B5EF4-FFF2-40B4-BE49-F238E27FC236}">
                <a16:creationId xmlns:a16="http://schemas.microsoft.com/office/drawing/2014/main" id="{F632145E-184C-48E8-9A5E-1543EC4C68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4191000"/>
            <a:ext cx="533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/>
              <a:t>$25 cada mes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F5F3F7E6-1A32-493D-B34A-0AEEB19279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609600"/>
            <a:ext cx="3124200" cy="1905000"/>
          </a:xfrm>
        </p:spPr>
        <p:txBody>
          <a:bodyPr/>
          <a:lstStyle/>
          <a:p>
            <a:pPr eaLnBrk="1" hangingPunct="1"/>
            <a:r>
              <a:rPr lang="en-US" altLang="en-US" sz="6000" b="1" u="sng"/>
              <a:t>Internet</a:t>
            </a:r>
          </a:p>
        </p:txBody>
      </p:sp>
      <p:sp>
        <p:nvSpPr>
          <p:cNvPr id="32771" name="Rectangle 8">
            <a:extLst>
              <a:ext uri="{FF2B5EF4-FFF2-40B4-BE49-F238E27FC236}">
                <a16:creationId xmlns:a16="http://schemas.microsoft.com/office/drawing/2014/main" id="{1E7135E6-4167-4061-834E-FBD2552349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819400"/>
            <a:ext cx="8077200" cy="38862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endParaRPr lang="en-US" altLang="en-US"/>
          </a:p>
          <a:p>
            <a:pPr eaLnBrk="1" hangingPunct="1"/>
            <a:r>
              <a:rPr lang="en-US" altLang="en-US" sz="4000"/>
              <a:t>Una conexión pagada sirve</a:t>
            </a:r>
          </a:p>
          <a:p>
            <a:pPr eaLnBrk="1" hangingPunct="1">
              <a:buFontTx/>
              <a:buNone/>
            </a:pPr>
            <a:r>
              <a:rPr lang="en-US" altLang="en-US" sz="4000"/>
              <a:t>   por hasta 10 computadoras </a:t>
            </a:r>
          </a:p>
          <a:p>
            <a:pPr eaLnBrk="1" hangingPunct="1"/>
            <a:r>
              <a:rPr lang="en-US" altLang="en-US" sz="4000"/>
              <a:t>Pueden usar la conección de los vecinos</a:t>
            </a:r>
          </a:p>
          <a:p>
            <a:pPr eaLnBrk="1" hangingPunct="1"/>
            <a:endParaRPr lang="en-US" altLang="en-US"/>
          </a:p>
        </p:txBody>
      </p:sp>
      <p:pic>
        <p:nvPicPr>
          <p:cNvPr id="32772" name="Picture 9" descr="internet">
            <a:extLst>
              <a:ext uri="{FF2B5EF4-FFF2-40B4-BE49-F238E27FC236}">
                <a16:creationId xmlns:a16="http://schemas.microsoft.com/office/drawing/2014/main" id="{1F85F4CB-CCE8-4A20-A408-C2BEA1EEB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575" y="0"/>
            <a:ext cx="30194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6" descr="Untitled-1">
            <a:extLst>
              <a:ext uri="{FF2B5EF4-FFF2-40B4-BE49-F238E27FC236}">
                <a16:creationId xmlns:a16="http://schemas.microsoft.com/office/drawing/2014/main" id="{20C73399-B278-4A97-A5EA-EBAB31F0C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0913"/>
            <a:ext cx="9144000" cy="590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5">
            <a:extLst>
              <a:ext uri="{FF2B5EF4-FFF2-40B4-BE49-F238E27FC236}">
                <a16:creationId xmlns:a16="http://schemas.microsoft.com/office/drawing/2014/main" id="{11C0237A-92A7-4AAD-9C82-ADAF79E4E5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181600" y="1219200"/>
            <a:ext cx="3657600" cy="24384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4000"/>
              <a:t>Compartiendo el internet con los vecinos</a:t>
            </a:r>
          </a:p>
          <a:p>
            <a:pPr eaLnBrk="1" hangingPunct="1">
              <a:lnSpc>
                <a:spcPct val="90000"/>
              </a:lnSpc>
            </a:pPr>
            <a:endParaRPr lang="en-US" altLang="en-US" sz="4000"/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endParaRPr lang="en-US" alt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>
            <a:extLst>
              <a:ext uri="{FF2B5EF4-FFF2-40B4-BE49-F238E27FC236}">
                <a16:creationId xmlns:a16="http://schemas.microsoft.com/office/drawing/2014/main" id="{BA202FA2-E3D6-4266-8426-8856B90C02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688"/>
            <a:ext cx="9144000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7" descr="sexy">
            <a:extLst>
              <a:ext uri="{FF2B5EF4-FFF2-40B4-BE49-F238E27FC236}">
                <a16:creationId xmlns:a16="http://schemas.microsoft.com/office/drawing/2014/main" id="{057AD6A5-0185-4748-85A4-21722C9A8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114800"/>
            <a:ext cx="17430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6" descr="Don't">
            <a:extLst>
              <a:ext uri="{FF2B5EF4-FFF2-40B4-BE49-F238E27FC236}">
                <a16:creationId xmlns:a16="http://schemas.microsoft.com/office/drawing/2014/main" id="{7348310C-CD97-4DE9-A6B6-57C18E5AA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191000"/>
            <a:ext cx="2420938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5" descr="k9_logo">
            <a:extLst>
              <a:ext uri="{FF2B5EF4-FFF2-40B4-BE49-F238E27FC236}">
                <a16:creationId xmlns:a16="http://schemas.microsoft.com/office/drawing/2014/main" id="{C5522F1B-DFC6-43C3-8A21-0FE78AC08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713" y="4648200"/>
            <a:ext cx="182086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Rectangle 2">
            <a:extLst>
              <a:ext uri="{FF2B5EF4-FFF2-40B4-BE49-F238E27FC236}">
                <a16:creationId xmlns:a16="http://schemas.microsoft.com/office/drawing/2014/main" id="{BE5F73F3-C892-4300-BFDA-B3C86D12CF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Controlando el Internet</a:t>
            </a:r>
          </a:p>
        </p:txBody>
      </p:sp>
      <p:sp>
        <p:nvSpPr>
          <p:cNvPr id="35846" name="Rectangle 3">
            <a:extLst>
              <a:ext uri="{FF2B5EF4-FFF2-40B4-BE49-F238E27FC236}">
                <a16:creationId xmlns:a16="http://schemas.microsoft.com/office/drawing/2014/main" id="{4A5EB351-213A-4F28-AF3A-839A64BEA9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229600" cy="3810000"/>
          </a:xfrm>
        </p:spPr>
        <p:txBody>
          <a:bodyPr/>
          <a:lstStyle/>
          <a:p>
            <a:pPr eaLnBrk="1" hangingPunct="1"/>
            <a:r>
              <a:rPr lang="en-US" altLang="en-US"/>
              <a:t>Pueden bloquear sitios malvados del Internet</a:t>
            </a:r>
          </a:p>
          <a:p>
            <a:pPr eaLnBrk="1" hangingPunct="1"/>
            <a:r>
              <a:rPr lang="en-US" altLang="en-US"/>
              <a:t>Pueden controlar las horas del uso del Internet</a:t>
            </a:r>
          </a:p>
          <a:p>
            <a:pPr eaLnBrk="1" hangingPunct="1"/>
            <a:r>
              <a:rPr lang="en-US" altLang="en-US"/>
              <a:t>El programa K9 Bluecoat es gratis y fácil para usar. (www.k9webprotection.com)</a:t>
            </a:r>
          </a:p>
        </p:txBody>
      </p:sp>
      <p:sp>
        <p:nvSpPr>
          <p:cNvPr id="35847" name="Line 4">
            <a:extLst>
              <a:ext uri="{FF2B5EF4-FFF2-40B4-BE49-F238E27FC236}">
                <a16:creationId xmlns:a16="http://schemas.microsoft.com/office/drawing/2014/main" id="{52C823B4-5231-453C-8D2C-F6DA04662D25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295400"/>
            <a:ext cx="7848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6" descr="paper-jam2">
            <a:extLst>
              <a:ext uri="{FF2B5EF4-FFF2-40B4-BE49-F238E27FC236}">
                <a16:creationId xmlns:a16="http://schemas.microsoft.com/office/drawing/2014/main" id="{641ED1AF-134B-44BE-A068-7B8EEB971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81200"/>
            <a:ext cx="6400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7">
            <a:extLst>
              <a:ext uri="{FF2B5EF4-FFF2-40B4-BE49-F238E27FC236}">
                <a16:creationId xmlns:a16="http://schemas.microsoft.com/office/drawing/2014/main" id="{4845ECD2-D6D0-466A-96BA-BF43536A83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Impresoras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A7A5CDC1-D09B-452A-A54E-0707FD208B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Impresoras</a:t>
            </a:r>
          </a:p>
        </p:txBody>
      </p:sp>
      <p:sp>
        <p:nvSpPr>
          <p:cNvPr id="37891" name="Rectangle 4">
            <a:extLst>
              <a:ext uri="{FF2B5EF4-FFF2-40B4-BE49-F238E27FC236}">
                <a16:creationId xmlns:a16="http://schemas.microsoft.com/office/drawing/2014/main" id="{57D06573-F98B-4766-BDD8-754EDCBA41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905000"/>
          </a:xfrm>
        </p:spPr>
        <p:txBody>
          <a:bodyPr/>
          <a:lstStyle/>
          <a:p>
            <a:pPr eaLnBrk="1" hangingPunct="1"/>
            <a:r>
              <a:rPr lang="en-US" altLang="en-US"/>
              <a:t>Pueden imprimir gratis a la escuela</a:t>
            </a:r>
          </a:p>
          <a:p>
            <a:pPr eaLnBrk="1" hangingPunct="1"/>
            <a:r>
              <a:rPr lang="en-US" altLang="en-US"/>
              <a:t>Las impresoras son baratas, pero la tinta es carísima</a:t>
            </a:r>
          </a:p>
          <a:p>
            <a:pPr eaLnBrk="1" hangingPunct="1">
              <a:buFontTx/>
              <a:buNone/>
            </a:pPr>
            <a:endParaRPr lang="en-US" altLang="en-US"/>
          </a:p>
        </p:txBody>
      </p:sp>
      <p:sp>
        <p:nvSpPr>
          <p:cNvPr id="37892" name="Line 5">
            <a:extLst>
              <a:ext uri="{FF2B5EF4-FFF2-40B4-BE49-F238E27FC236}">
                <a16:creationId xmlns:a16="http://schemas.microsoft.com/office/drawing/2014/main" id="{6351C601-F7EE-4F38-86C0-CD7C1B11CAD1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295400"/>
            <a:ext cx="7848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7893" name="Picture 6" descr="Printer-Ink">
            <a:extLst>
              <a:ext uri="{FF2B5EF4-FFF2-40B4-BE49-F238E27FC236}">
                <a16:creationId xmlns:a16="http://schemas.microsoft.com/office/drawing/2014/main" id="{E501D09B-F490-46D4-B940-3951C3F8A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038600"/>
            <a:ext cx="3581400" cy="263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Rectangle 7">
            <a:extLst>
              <a:ext uri="{FF2B5EF4-FFF2-40B4-BE49-F238E27FC236}">
                <a16:creationId xmlns:a16="http://schemas.microsoft.com/office/drawing/2014/main" id="{B8D44400-422F-4056-BC38-1BBD71FF0E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4419600"/>
            <a:ext cx="2971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8000"/>
              <a:t>$80</a:t>
            </a:r>
            <a:r>
              <a:rPr lang="en-US" altLang="en-US"/>
              <a:t> 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25093D17-8A50-4A4F-9BB7-80B1E5159A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Almacenado archivos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00A14E0B-FE4E-456E-B68F-19437E9757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514600"/>
          </a:xfrm>
        </p:spPr>
        <p:txBody>
          <a:bodyPr/>
          <a:lstStyle/>
          <a:p>
            <a:pPr eaLnBrk="1" hangingPunct="1"/>
            <a:r>
              <a:rPr lang="en-US" altLang="en-US"/>
              <a:t>Guardar los archivos importantes</a:t>
            </a:r>
          </a:p>
          <a:p>
            <a:pPr eaLnBrk="1" hangingPunct="1"/>
            <a:r>
              <a:rPr lang="en-US" altLang="en-US"/>
              <a:t>Llevar los archivos a la escuela para imprimir</a:t>
            </a:r>
          </a:p>
          <a:p>
            <a:pPr eaLnBrk="1" hangingPunct="1"/>
            <a:r>
              <a:rPr lang="en-US" altLang="en-US"/>
              <a:t>Compartir los archivos con los amigos</a:t>
            </a:r>
          </a:p>
          <a:p>
            <a:pPr eaLnBrk="1" hangingPunct="1"/>
            <a:endParaRPr lang="en-US" altLang="en-US"/>
          </a:p>
        </p:txBody>
      </p:sp>
      <p:sp>
        <p:nvSpPr>
          <p:cNvPr id="38916" name="Line 4">
            <a:extLst>
              <a:ext uri="{FF2B5EF4-FFF2-40B4-BE49-F238E27FC236}">
                <a16:creationId xmlns:a16="http://schemas.microsoft.com/office/drawing/2014/main" id="{EB214B1B-82E2-44B5-A0DA-70D797DC2B65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295400"/>
            <a:ext cx="7848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7" name="Rectangle 6">
            <a:extLst>
              <a:ext uri="{FF2B5EF4-FFF2-40B4-BE49-F238E27FC236}">
                <a16:creationId xmlns:a16="http://schemas.microsoft.com/office/drawing/2014/main" id="{DEDFE362-31BF-4BF2-BDA5-053C15FF2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4419600"/>
            <a:ext cx="2971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8000"/>
              <a:t>$10</a:t>
            </a:r>
            <a:endParaRPr lang="en-US" altLang="en-US"/>
          </a:p>
          <a:p>
            <a:pPr eaLnBrk="1" hangingPunct="1"/>
            <a:endParaRPr lang="en-US" altLang="en-US"/>
          </a:p>
        </p:txBody>
      </p:sp>
      <p:pic>
        <p:nvPicPr>
          <p:cNvPr id="38918" name="Picture 7" descr="imagesCAHNB50Z">
            <a:extLst>
              <a:ext uri="{FF2B5EF4-FFF2-40B4-BE49-F238E27FC236}">
                <a16:creationId xmlns:a16="http://schemas.microsoft.com/office/drawing/2014/main" id="{A6E64E6E-5D1E-4AC0-9788-6294D55AB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962400"/>
            <a:ext cx="27209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5FC2C198-DEDC-4369-8CEF-10D5C8023A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Mecanografía</a:t>
            </a:r>
          </a:p>
        </p:txBody>
      </p:sp>
      <p:pic>
        <p:nvPicPr>
          <p:cNvPr id="39939" name="Picture 4" descr="Picture1">
            <a:extLst>
              <a:ext uri="{FF2B5EF4-FFF2-40B4-BE49-F238E27FC236}">
                <a16:creationId xmlns:a16="http://schemas.microsoft.com/office/drawing/2014/main" id="{A2885F9C-292A-41E8-B670-FC14CB708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0"/>
            <a:ext cx="5518150" cy="363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 Box 5">
            <a:extLst>
              <a:ext uri="{FF2B5EF4-FFF2-40B4-BE49-F238E27FC236}">
                <a16:creationId xmlns:a16="http://schemas.microsoft.com/office/drawing/2014/main" id="{B326DD46-99BE-42E6-8FE1-72B761DFA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791200"/>
            <a:ext cx="5730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hlinkClick r:id="rId3"/>
              </a:rPr>
              <a:t>http://www.youtube.com/watch?v=80cm0lyeqCI</a:t>
            </a:r>
            <a:endParaRPr lang="en-US" altLang="en-US" sz="18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876B1FE5-88B0-43FF-A465-0413040A2F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960438"/>
          </a:xfrm>
        </p:spPr>
        <p:txBody>
          <a:bodyPr/>
          <a:lstStyle/>
          <a:p>
            <a:pPr eaLnBrk="1" hangingPunct="1"/>
            <a:r>
              <a:rPr lang="en-US" altLang="en-US"/>
              <a:t>Como evitar a los virus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4F54F2C1-7609-44E6-90F6-CB79A76342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/>
              <a:t>Nunca bajar música gratis.  (LimeWire, iMesh, BearShare, Ares)</a:t>
            </a:r>
          </a:p>
          <a:p>
            <a:pPr eaLnBrk="1" hangingPunct="1"/>
            <a:r>
              <a:rPr lang="en-US" altLang="en-US"/>
              <a:t>Nunca bajar pornografía</a:t>
            </a:r>
          </a:p>
          <a:p>
            <a:pPr eaLnBrk="1" hangingPunct="1"/>
            <a:r>
              <a:rPr lang="en-US" altLang="en-US"/>
              <a:t>Tener cuidado en el Internet</a:t>
            </a:r>
          </a:p>
          <a:p>
            <a:pPr eaLnBrk="1" hangingPunct="1"/>
            <a:r>
              <a:rPr lang="en-US" altLang="en-US"/>
              <a:t>Sean sospechosos de los correos electrónicos</a:t>
            </a:r>
          </a:p>
          <a:p>
            <a:pPr eaLnBrk="1" hangingPunct="1"/>
            <a:endParaRPr lang="en-US" altLang="en-US"/>
          </a:p>
        </p:txBody>
      </p:sp>
      <p:sp>
        <p:nvSpPr>
          <p:cNvPr id="40964" name="Line 4">
            <a:extLst>
              <a:ext uri="{FF2B5EF4-FFF2-40B4-BE49-F238E27FC236}">
                <a16:creationId xmlns:a16="http://schemas.microsoft.com/office/drawing/2014/main" id="{454F66BB-86B8-4646-8F24-8C10AA0D86EA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914400"/>
            <a:ext cx="7848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0965" name="Picture 5" descr="Limewire">
            <a:extLst>
              <a:ext uri="{FF2B5EF4-FFF2-40B4-BE49-F238E27FC236}">
                <a16:creationId xmlns:a16="http://schemas.microsoft.com/office/drawing/2014/main" id="{9ABCC093-5C05-47DC-84F8-0A53D17D1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905000"/>
            <a:ext cx="20193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6" descr="imesh">
            <a:extLst>
              <a:ext uri="{FF2B5EF4-FFF2-40B4-BE49-F238E27FC236}">
                <a16:creationId xmlns:a16="http://schemas.microsoft.com/office/drawing/2014/main" id="{FCB8835D-8F6C-407C-B48A-500BB2279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80060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7" descr="Ares_A">
            <a:extLst>
              <a:ext uri="{FF2B5EF4-FFF2-40B4-BE49-F238E27FC236}">
                <a16:creationId xmlns:a16="http://schemas.microsoft.com/office/drawing/2014/main" id="{1CE2E541-104B-4D7E-8C14-BD39EF6FF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419600"/>
            <a:ext cx="22860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8" descr="bearshare">
            <a:extLst>
              <a:ext uri="{FF2B5EF4-FFF2-40B4-BE49-F238E27FC236}">
                <a16:creationId xmlns:a16="http://schemas.microsoft.com/office/drawing/2014/main" id="{EE1934DD-C5A9-4FBF-AE30-B07127A9D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572000"/>
            <a:ext cx="1905000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Picture 9" descr="sexy">
            <a:extLst>
              <a:ext uri="{FF2B5EF4-FFF2-40B4-BE49-F238E27FC236}">
                <a16:creationId xmlns:a16="http://schemas.microsoft.com/office/drawing/2014/main" id="{3207B77A-54E0-466C-A8C3-EE5FC8467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114800"/>
            <a:ext cx="17430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0" name="Picture 10" descr="Don't">
            <a:extLst>
              <a:ext uri="{FF2B5EF4-FFF2-40B4-BE49-F238E27FC236}">
                <a16:creationId xmlns:a16="http://schemas.microsoft.com/office/drawing/2014/main" id="{38893E6E-9564-4E97-A44A-6D5F3AC68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063" y="1676400"/>
            <a:ext cx="2420937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1" name="Picture 11" descr="Don't">
            <a:extLst>
              <a:ext uri="{FF2B5EF4-FFF2-40B4-BE49-F238E27FC236}">
                <a16:creationId xmlns:a16="http://schemas.microsoft.com/office/drawing/2014/main" id="{0509F041-893C-44D6-9F08-8185BF48E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4238625"/>
            <a:ext cx="2570163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2" name="Picture 12" descr="Don't">
            <a:extLst>
              <a:ext uri="{FF2B5EF4-FFF2-40B4-BE49-F238E27FC236}">
                <a16:creationId xmlns:a16="http://schemas.microsoft.com/office/drawing/2014/main" id="{6037D21E-7986-44D6-BA5F-57474520C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391025"/>
            <a:ext cx="2420938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3" name="Picture 13" descr="Don't">
            <a:extLst>
              <a:ext uri="{FF2B5EF4-FFF2-40B4-BE49-F238E27FC236}">
                <a16:creationId xmlns:a16="http://schemas.microsoft.com/office/drawing/2014/main" id="{E821B69E-3F38-4073-9AFC-996FBEAE6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91025"/>
            <a:ext cx="2420938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4" name="Picture 14" descr="Don't">
            <a:extLst>
              <a:ext uri="{FF2B5EF4-FFF2-40B4-BE49-F238E27FC236}">
                <a16:creationId xmlns:a16="http://schemas.microsoft.com/office/drawing/2014/main" id="{58BB747F-9B4D-40C0-BA1D-3476B28BE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191000"/>
            <a:ext cx="2420938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0F42E768-C2FC-458A-B9E9-93BDB980C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343400"/>
            <a:ext cx="276225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>
            <a:extLst>
              <a:ext uri="{FF2B5EF4-FFF2-40B4-BE49-F238E27FC236}">
                <a16:creationId xmlns:a16="http://schemas.microsoft.com/office/drawing/2014/main" id="{025D8A57-856D-457E-84C2-ECA03A6ADF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z="4000"/>
              <a:t>¿ Qué se usa por los juegos?</a:t>
            </a:r>
          </a:p>
        </p:txBody>
      </p:sp>
      <p:sp>
        <p:nvSpPr>
          <p:cNvPr id="5124" name="AutoShape 7">
            <a:extLst>
              <a:ext uri="{FF2B5EF4-FFF2-40B4-BE49-F238E27FC236}">
                <a16:creationId xmlns:a16="http://schemas.microsoft.com/office/drawing/2014/main" id="{E2883941-D9D3-416B-BAA7-6D626064593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00425" y="2452688"/>
            <a:ext cx="234315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5125" name="Picture 8">
            <a:extLst>
              <a:ext uri="{FF2B5EF4-FFF2-40B4-BE49-F238E27FC236}">
                <a16:creationId xmlns:a16="http://schemas.microsoft.com/office/drawing/2014/main" id="{9A799CA9-A22F-4B79-8C10-3B63D3E11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14800"/>
            <a:ext cx="30480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0" descr="images">
            <a:extLst>
              <a:ext uri="{FF2B5EF4-FFF2-40B4-BE49-F238E27FC236}">
                <a16:creationId xmlns:a16="http://schemas.microsoft.com/office/drawing/2014/main" id="{4668DD4E-3702-43F7-9DB8-CCE1CB8B1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1" descr="sony-deep-red-psp">
            <a:extLst>
              <a:ext uri="{FF2B5EF4-FFF2-40B4-BE49-F238E27FC236}">
                <a16:creationId xmlns:a16="http://schemas.microsoft.com/office/drawing/2014/main" id="{60990457-45AB-4CC9-93FD-E208F94AB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47800"/>
            <a:ext cx="3200400" cy="233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2" descr="wii">
            <a:extLst>
              <a:ext uri="{FF2B5EF4-FFF2-40B4-BE49-F238E27FC236}">
                <a16:creationId xmlns:a16="http://schemas.microsoft.com/office/drawing/2014/main" id="{1188DFA6-B1F6-4825-822C-59CE0B850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419600"/>
            <a:ext cx="1927225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3" descr="xboxjpg">
            <a:extLst>
              <a:ext uri="{FF2B5EF4-FFF2-40B4-BE49-F238E27FC236}">
                <a16:creationId xmlns:a16="http://schemas.microsoft.com/office/drawing/2014/main" id="{95EEE9CE-CE55-47ED-B220-5A4017BDC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447800"/>
            <a:ext cx="20955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4" descr="soccer_ball-993">
            <a:extLst>
              <a:ext uri="{FF2B5EF4-FFF2-40B4-BE49-F238E27FC236}">
                <a16:creationId xmlns:a16="http://schemas.microsoft.com/office/drawing/2014/main" id="{6A949AD5-7F60-4E16-8EE9-36997F485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42900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15" descr="Don't">
            <a:extLst>
              <a:ext uri="{FF2B5EF4-FFF2-40B4-BE49-F238E27FC236}">
                <a16:creationId xmlns:a16="http://schemas.microsoft.com/office/drawing/2014/main" id="{68B12512-6C68-47EB-9D7B-6B30D2527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306546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Picture 16" descr="Don't">
            <a:extLst>
              <a:ext uri="{FF2B5EF4-FFF2-40B4-BE49-F238E27FC236}">
                <a16:creationId xmlns:a16="http://schemas.microsoft.com/office/drawing/2014/main" id="{2E3DBD88-9C2C-4DFA-A8D2-ED6239FA5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495800"/>
            <a:ext cx="2692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37F41BFD-9C22-4C07-8536-98D6231E65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Ayuda gratis con las computadoras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BACBDC56-D1E9-409E-9EA0-D3EBEC1185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Es importante que cada hogar tenga una computadora que sirva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Arreglamos gratis a una computadora en cada casa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Si no hay ninguna computadora, podemos regalarse una usada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Si necesitan programas, podemos regalarse los que se necesitan por la escuela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</p:txBody>
      </p:sp>
      <p:sp>
        <p:nvSpPr>
          <p:cNvPr id="41988" name="Line 4">
            <a:extLst>
              <a:ext uri="{FF2B5EF4-FFF2-40B4-BE49-F238E27FC236}">
                <a16:creationId xmlns:a16="http://schemas.microsoft.com/office/drawing/2014/main" id="{988FDA1F-D58B-4331-B838-914BA02712BD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524000"/>
            <a:ext cx="7848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36F9560A-DC6A-42FB-ABB7-40BF2AC2ED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Ayuda gratis con las computadoras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7D8A62B9-4D4B-4CA3-B2D1-825098C65A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8229600" cy="42973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4000"/>
              <a:t>Si necesitan ayuda con las computadoras, llámeme.   Susana Kayton (650) 853-1711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4000"/>
              <a:t>Hable despacio y claramente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4000"/>
              <a:t>Si contesta la contestadora, no se olvide decirme su número de teléfono</a:t>
            </a:r>
          </a:p>
        </p:txBody>
      </p:sp>
      <p:sp>
        <p:nvSpPr>
          <p:cNvPr id="43012" name="Line 4">
            <a:extLst>
              <a:ext uri="{FF2B5EF4-FFF2-40B4-BE49-F238E27FC236}">
                <a16:creationId xmlns:a16="http://schemas.microsoft.com/office/drawing/2014/main" id="{F34F1251-FD2C-40E3-B4BD-F736A758925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524000"/>
            <a:ext cx="7848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3" descr="Picture1">
            <a:extLst>
              <a:ext uri="{FF2B5EF4-FFF2-40B4-BE49-F238E27FC236}">
                <a16:creationId xmlns:a16="http://schemas.microsoft.com/office/drawing/2014/main" id="{C4C95CFF-7E3F-46C3-A456-93D05CB2C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76400"/>
            <a:ext cx="3873500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4">
            <a:extLst>
              <a:ext uri="{FF2B5EF4-FFF2-40B4-BE49-F238E27FC236}">
                <a16:creationId xmlns:a16="http://schemas.microsoft.com/office/drawing/2014/main" id="{41A6BEDA-C45C-40E6-8E06-50A8BC351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267200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tx2"/>
                </a:solidFill>
              </a:rPr>
              <a:t>Introducción a las Computadoras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8" descr="images">
            <a:extLst>
              <a:ext uri="{FF2B5EF4-FFF2-40B4-BE49-F238E27FC236}">
                <a16:creationId xmlns:a16="http://schemas.microsoft.com/office/drawing/2014/main" id="{48E97356-82C3-4BBD-8EE4-29F080F1E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-3810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ectangle 2">
            <a:extLst>
              <a:ext uri="{FF2B5EF4-FFF2-40B4-BE49-F238E27FC236}">
                <a16:creationId xmlns:a16="http://schemas.microsoft.com/office/drawing/2014/main" id="{C0093D9F-CAC5-482D-91C0-6212BCD517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1054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Computadoras de Windows</a:t>
            </a:r>
          </a:p>
        </p:txBody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60A00CE7-84C8-4AA2-BC21-FF5DC4F8C8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038600" y="1600200"/>
            <a:ext cx="46482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/>
              <a:t>$400 - $1000</a:t>
            </a:r>
          </a:p>
          <a:p>
            <a:pPr eaLnBrk="1" hangingPunct="1">
              <a:buFontTx/>
              <a:buNone/>
            </a:pPr>
            <a:r>
              <a:rPr lang="en-US" altLang="en-US"/>
              <a:t>Sirven por 7 – 8 años 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$600 - $1400</a:t>
            </a:r>
          </a:p>
          <a:p>
            <a:pPr eaLnBrk="1" hangingPunct="1">
              <a:buFontTx/>
              <a:buNone/>
            </a:pPr>
            <a:r>
              <a:rPr lang="en-US" altLang="en-US"/>
              <a:t>Sirven por 2 – 4 años </a:t>
            </a:r>
          </a:p>
        </p:txBody>
      </p:sp>
      <p:pic>
        <p:nvPicPr>
          <p:cNvPr id="45061" name="Picture 4" descr="desk">
            <a:extLst>
              <a:ext uri="{FF2B5EF4-FFF2-40B4-BE49-F238E27FC236}">
                <a16:creationId xmlns:a16="http://schemas.microsoft.com/office/drawing/2014/main" id="{0FAD799D-C817-4712-9AC9-3603CC17F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3200400" cy="226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5" descr="lap">
            <a:extLst>
              <a:ext uri="{FF2B5EF4-FFF2-40B4-BE49-F238E27FC236}">
                <a16:creationId xmlns:a16="http://schemas.microsoft.com/office/drawing/2014/main" id="{B454F878-08DC-455A-B600-A56AB5731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386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3" name="Line 6">
            <a:extLst>
              <a:ext uri="{FF2B5EF4-FFF2-40B4-BE49-F238E27FC236}">
                <a16:creationId xmlns:a16="http://schemas.microsoft.com/office/drawing/2014/main" id="{05943A66-F0B6-4BFC-B98A-7024319BEF72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066800"/>
            <a:ext cx="4953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5064" name="Picture 7" descr="dell">
            <a:extLst>
              <a:ext uri="{FF2B5EF4-FFF2-40B4-BE49-F238E27FC236}">
                <a16:creationId xmlns:a16="http://schemas.microsoft.com/office/drawing/2014/main" id="{D145233B-46BA-45FB-9477-8699AE473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675" y="0"/>
            <a:ext cx="183832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FF9B5BBD-89E4-413A-8FB1-9B0F18BBA0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Tablets y netbooks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2AEDC5FA-CE45-4519-81A9-7E18CC62B2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581400" y="1447800"/>
            <a:ext cx="3429000" cy="4953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/>
              <a:t>iPad</a:t>
            </a:r>
          </a:p>
          <a:p>
            <a:pPr eaLnBrk="1" hangingPunct="1">
              <a:buFontTx/>
              <a:buNone/>
            </a:pPr>
            <a:r>
              <a:rPr lang="en-US" altLang="en-US"/>
              <a:t>$400 - $800</a:t>
            </a:r>
          </a:p>
          <a:p>
            <a:pPr eaLnBrk="1" hangingPunct="1">
              <a:buFontTx/>
              <a:buNone/>
            </a:pPr>
            <a:r>
              <a:rPr lang="en-US" altLang="en-US"/>
              <a:t>Sirve 1 - 2 years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Windows netbook</a:t>
            </a:r>
          </a:p>
          <a:p>
            <a:pPr eaLnBrk="1" hangingPunct="1">
              <a:buFontTx/>
              <a:buNone/>
            </a:pPr>
            <a:r>
              <a:rPr lang="en-US" altLang="en-US"/>
              <a:t>$250 - $400</a:t>
            </a:r>
          </a:p>
          <a:p>
            <a:pPr eaLnBrk="1" hangingPunct="1">
              <a:buFontTx/>
              <a:buNone/>
            </a:pPr>
            <a:r>
              <a:rPr lang="en-US" altLang="en-US"/>
              <a:t>Sirve 1 - 2 years</a:t>
            </a:r>
          </a:p>
        </p:txBody>
      </p:sp>
      <p:sp>
        <p:nvSpPr>
          <p:cNvPr id="46084" name="Line 4">
            <a:extLst>
              <a:ext uri="{FF2B5EF4-FFF2-40B4-BE49-F238E27FC236}">
                <a16:creationId xmlns:a16="http://schemas.microsoft.com/office/drawing/2014/main" id="{6FC35836-0EAF-4B5D-993A-7F3671BB3F55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1143000"/>
            <a:ext cx="7848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6085" name="Picture 7" descr="dell">
            <a:extLst>
              <a:ext uri="{FF2B5EF4-FFF2-40B4-BE49-F238E27FC236}">
                <a16:creationId xmlns:a16="http://schemas.microsoft.com/office/drawing/2014/main" id="{E6F97EAD-6D52-4EA5-92DE-11E4B90A4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41910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8" descr="untitled">
            <a:extLst>
              <a:ext uri="{FF2B5EF4-FFF2-40B4-BE49-F238E27FC236}">
                <a16:creationId xmlns:a16="http://schemas.microsoft.com/office/drawing/2014/main" id="{12B5A9F0-E259-4A27-B255-B41F54DF2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295400"/>
            <a:ext cx="17716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9" descr="acer-aspire-one-hand">
            <a:extLst>
              <a:ext uri="{FF2B5EF4-FFF2-40B4-BE49-F238E27FC236}">
                <a16:creationId xmlns:a16="http://schemas.microsoft.com/office/drawing/2014/main" id="{2230C349-6857-4203-A0C6-8EC1EA1C3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19600"/>
            <a:ext cx="2819400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8" name="Picture 10" descr="ipad_hand">
            <a:extLst>
              <a:ext uri="{FF2B5EF4-FFF2-40B4-BE49-F238E27FC236}">
                <a16:creationId xmlns:a16="http://schemas.microsoft.com/office/drawing/2014/main" id="{A2677ECC-0471-4C80-9D86-FDCF50F84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212883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72BC50E0-5439-406C-88D9-1A86BC0C68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7056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Computadoras de Mac (Apple)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82C8127A-EB93-460F-9323-A7A02C6EB8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581400" y="1600200"/>
            <a:ext cx="51054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/>
              <a:t>$800-$2000</a:t>
            </a:r>
          </a:p>
          <a:p>
            <a:pPr eaLnBrk="1" hangingPunct="1">
              <a:buFontTx/>
              <a:buNone/>
            </a:pPr>
            <a:r>
              <a:rPr lang="en-US" altLang="en-US"/>
              <a:t>Sirven por 3 – 4 años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$800-$3000</a:t>
            </a:r>
          </a:p>
          <a:p>
            <a:pPr eaLnBrk="1" hangingPunct="1">
              <a:buFontTx/>
              <a:buNone/>
            </a:pPr>
            <a:r>
              <a:rPr lang="en-US" altLang="en-US"/>
              <a:t>Sirven por 2 – 4 años</a:t>
            </a:r>
          </a:p>
        </p:txBody>
      </p:sp>
      <p:sp>
        <p:nvSpPr>
          <p:cNvPr id="47108" name="Line 4">
            <a:extLst>
              <a:ext uri="{FF2B5EF4-FFF2-40B4-BE49-F238E27FC236}">
                <a16:creationId xmlns:a16="http://schemas.microsoft.com/office/drawing/2014/main" id="{03892610-9E7B-4A5C-A359-E01A3212CCB4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1143000"/>
            <a:ext cx="57912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7109" name="Picture 5" descr="mac">
            <a:extLst>
              <a:ext uri="{FF2B5EF4-FFF2-40B4-BE49-F238E27FC236}">
                <a16:creationId xmlns:a16="http://schemas.microsoft.com/office/drawing/2014/main" id="{D5015401-5689-4DFB-8DF7-9749ABAB3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2413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macbook">
            <a:extLst>
              <a:ext uri="{FF2B5EF4-FFF2-40B4-BE49-F238E27FC236}">
                <a16:creationId xmlns:a16="http://schemas.microsoft.com/office/drawing/2014/main" id="{EBA852E1-C15D-48EF-B071-199FE4CFE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267200"/>
            <a:ext cx="2286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 descr="untitled">
            <a:extLst>
              <a:ext uri="{FF2B5EF4-FFF2-40B4-BE49-F238E27FC236}">
                <a16:creationId xmlns:a16="http://schemas.microsoft.com/office/drawing/2014/main" id="{E184140C-0A29-47B2-99EB-F68CEE909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28600"/>
            <a:ext cx="16446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80CC0322-6ADE-4222-BE37-E8E96B92C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343400"/>
            <a:ext cx="276225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2512ED47-A252-4F6B-A74A-9E433094A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534400" cy="1143000"/>
          </a:xfrm>
        </p:spPr>
        <p:txBody>
          <a:bodyPr/>
          <a:lstStyle/>
          <a:p>
            <a:r>
              <a:rPr lang="en-US" altLang="en-US" sz="4000"/>
              <a:t>¿ Cómo se habla con los amigos?</a:t>
            </a:r>
          </a:p>
        </p:txBody>
      </p:sp>
      <p:sp>
        <p:nvSpPr>
          <p:cNvPr id="6148" name="AutoShape 4">
            <a:extLst>
              <a:ext uri="{FF2B5EF4-FFF2-40B4-BE49-F238E27FC236}">
                <a16:creationId xmlns:a16="http://schemas.microsoft.com/office/drawing/2014/main" id="{B2BB6960-D331-4E8E-AB38-2F23C2BBB1D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00425" y="2452688"/>
            <a:ext cx="234315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6149" name="Picture 5">
            <a:extLst>
              <a:ext uri="{FF2B5EF4-FFF2-40B4-BE49-F238E27FC236}">
                <a16:creationId xmlns:a16="http://schemas.microsoft.com/office/drawing/2014/main" id="{9F887C7A-6F19-4202-93A9-9FCD0B4CB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14800"/>
            <a:ext cx="30480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3" descr="CellPhoneText">
            <a:extLst>
              <a:ext uri="{FF2B5EF4-FFF2-40B4-BE49-F238E27FC236}">
                <a16:creationId xmlns:a16="http://schemas.microsoft.com/office/drawing/2014/main" id="{9EECA19F-822D-4764-A451-86D24AD1F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95400"/>
            <a:ext cx="2238375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4" descr="untitled">
            <a:extLst>
              <a:ext uri="{FF2B5EF4-FFF2-40B4-BE49-F238E27FC236}">
                <a16:creationId xmlns:a16="http://schemas.microsoft.com/office/drawing/2014/main" id="{629B3938-F7F9-470B-AF7F-5A73B9021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3581400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5" descr="1-1252593973h5IQ">
            <a:extLst>
              <a:ext uri="{FF2B5EF4-FFF2-40B4-BE49-F238E27FC236}">
                <a16:creationId xmlns:a16="http://schemas.microsoft.com/office/drawing/2014/main" id="{1C176B56-A16B-4322-A253-B4692895E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114800"/>
            <a:ext cx="230663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0" name="Picture 16" descr="Don't">
            <a:extLst>
              <a:ext uri="{FF2B5EF4-FFF2-40B4-BE49-F238E27FC236}">
                <a16:creationId xmlns:a16="http://schemas.microsoft.com/office/drawing/2014/main" id="{C618FA8F-D64E-4121-AC4B-B2A41BE29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6200"/>
            <a:ext cx="306546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1" name="Picture 17" descr="Don't">
            <a:extLst>
              <a:ext uri="{FF2B5EF4-FFF2-40B4-BE49-F238E27FC236}">
                <a16:creationId xmlns:a16="http://schemas.microsoft.com/office/drawing/2014/main" id="{7029CCB9-39E3-4015-B8DA-38D41F1AC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886200"/>
            <a:ext cx="306546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43E31FE0-01C7-462E-97D0-07C2DCA64A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1066800"/>
            <a:ext cx="8153400" cy="3124200"/>
          </a:xfrm>
        </p:spPr>
        <p:txBody>
          <a:bodyPr/>
          <a:lstStyle/>
          <a:p>
            <a:pPr algn="l" eaLnBrk="1" hangingPunct="1"/>
            <a:r>
              <a:rPr lang="en-US" altLang="en-US" sz="7200" b="1"/>
              <a:t>¿Es necesario una computadora nueva y cara?</a:t>
            </a:r>
            <a:br>
              <a:rPr lang="en-US" altLang="en-US" sz="7200" b="1"/>
            </a:br>
            <a:br>
              <a:rPr lang="en-US" altLang="en-US" sz="7200" b="1"/>
            </a:br>
            <a:endParaRPr lang="en-US" altLang="en-US" sz="7200" b="1"/>
          </a:p>
        </p:txBody>
      </p:sp>
      <p:pic>
        <p:nvPicPr>
          <p:cNvPr id="7171" name="Picture 4" descr="dollar-sign">
            <a:extLst>
              <a:ext uri="{FF2B5EF4-FFF2-40B4-BE49-F238E27FC236}">
                <a16:creationId xmlns:a16="http://schemas.microsoft.com/office/drawing/2014/main" id="{ED009D51-5E21-4DAE-A483-CC935E648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352800"/>
            <a:ext cx="233203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5" descr="Picture2">
            <a:extLst>
              <a:ext uri="{FF2B5EF4-FFF2-40B4-BE49-F238E27FC236}">
                <a16:creationId xmlns:a16="http://schemas.microsoft.com/office/drawing/2014/main" id="{09AA42CA-33E4-413B-81AE-21EA47C2F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819400"/>
            <a:ext cx="418147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Text Box 6">
            <a:extLst>
              <a:ext uri="{FF2B5EF4-FFF2-40B4-BE49-F238E27FC236}">
                <a16:creationId xmlns:a16="http://schemas.microsoft.com/office/drawing/2014/main" id="{B8CA49B3-1828-4F64-931A-EE828EFEB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191000"/>
            <a:ext cx="153828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0" b="1">
                <a:solidFill>
                  <a:schemeClr val="tx2"/>
                </a:solidFill>
              </a:rPr>
              <a:t>No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1CEC8C1A-CA99-4113-8E2F-14BF3BD0B5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686800" cy="5410200"/>
          </a:xfrm>
        </p:spPr>
        <p:txBody>
          <a:bodyPr/>
          <a:lstStyle/>
          <a:p>
            <a:pPr algn="l" eaLnBrk="1" hangingPunct="1"/>
            <a:r>
              <a:rPr lang="en-US" altLang="en-US" sz="9000" b="1"/>
              <a:t>¿Cuál computadora es la mejor por mi familia?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2" descr="C:\Users\Me\Desktop\half-ton-truck-1.jpg">
            <a:extLst>
              <a:ext uri="{FF2B5EF4-FFF2-40B4-BE49-F238E27FC236}">
                <a16:creationId xmlns:a16="http://schemas.microsoft.com/office/drawing/2014/main" id="{40BC89CB-68F2-462F-958B-9B42A3E78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67200"/>
            <a:ext cx="4343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2">
            <a:extLst>
              <a:ext uri="{FF2B5EF4-FFF2-40B4-BE49-F238E27FC236}">
                <a16:creationId xmlns:a16="http://schemas.microsoft.com/office/drawing/2014/main" id="{AE8C520A-7E87-45A9-8D72-7BFB7DE167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6858000" cy="990600"/>
          </a:xfrm>
        </p:spPr>
        <p:txBody>
          <a:bodyPr/>
          <a:lstStyle/>
          <a:p>
            <a:pPr algn="l" eaLnBrk="1" hangingPunct="1"/>
            <a:r>
              <a:rPr lang="en-US" altLang="en-US" b="1"/>
              <a:t>¿Cuál carro es el mejor?</a:t>
            </a:r>
          </a:p>
        </p:txBody>
      </p:sp>
      <p:pic>
        <p:nvPicPr>
          <p:cNvPr id="9220" name="Picture 3" descr="image-indy-race-car-cropped">
            <a:extLst>
              <a:ext uri="{FF2B5EF4-FFF2-40B4-BE49-F238E27FC236}">
                <a16:creationId xmlns:a16="http://schemas.microsoft.com/office/drawing/2014/main" id="{8D2AD5EE-0F27-41A7-BE4C-4C81CDE4A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30480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4" descr="lamborghini-murcielago-red0">
            <a:extLst>
              <a:ext uri="{FF2B5EF4-FFF2-40B4-BE49-F238E27FC236}">
                <a16:creationId xmlns:a16="http://schemas.microsoft.com/office/drawing/2014/main" id="{34AF8386-9349-4450-A01E-8158AF442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447800"/>
            <a:ext cx="275590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Line 5">
            <a:extLst>
              <a:ext uri="{FF2B5EF4-FFF2-40B4-BE49-F238E27FC236}">
                <a16:creationId xmlns:a16="http://schemas.microsoft.com/office/drawing/2014/main" id="{14B60E85-28F5-478A-81A4-5A62620FDF12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1066800"/>
            <a:ext cx="830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23" name="Picture 8" descr="CustomHummerH2SUT">
            <a:extLst>
              <a:ext uri="{FF2B5EF4-FFF2-40B4-BE49-F238E27FC236}">
                <a16:creationId xmlns:a16="http://schemas.microsoft.com/office/drawing/2014/main" id="{C2A3196D-38B9-4C69-A398-202356D19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971800"/>
            <a:ext cx="3124200" cy="190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0" descr="1995_honda_civic_ferio_vi">
            <a:extLst>
              <a:ext uri="{FF2B5EF4-FFF2-40B4-BE49-F238E27FC236}">
                <a16:creationId xmlns:a16="http://schemas.microsoft.com/office/drawing/2014/main" id="{D4AA2406-DB63-4502-8EB8-BBFFB6C5D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5029200"/>
            <a:ext cx="38100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1" descr="res5">
            <a:extLst>
              <a:ext uri="{FF2B5EF4-FFF2-40B4-BE49-F238E27FC236}">
                <a16:creationId xmlns:a16="http://schemas.microsoft.com/office/drawing/2014/main" id="{D87EB861-53F9-4B3B-AA9E-8C008E9E5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95600"/>
            <a:ext cx="35052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>
            <a:extLst>
              <a:ext uri="{FF2B5EF4-FFF2-40B4-BE49-F238E27FC236}">
                <a16:creationId xmlns:a16="http://schemas.microsoft.com/office/drawing/2014/main" id="{CD5331E5-61E8-4E51-92A9-61DE88E0A1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00400" y="3429000"/>
            <a:ext cx="5562600" cy="2392363"/>
          </a:xfrm>
        </p:spPr>
        <p:txBody>
          <a:bodyPr/>
          <a:lstStyle/>
          <a:p>
            <a:pPr eaLnBrk="1" hangingPunct="1"/>
            <a:r>
              <a:rPr lang="en-US" altLang="en-US"/>
              <a:t>Tableta</a:t>
            </a:r>
          </a:p>
          <a:p>
            <a:pPr eaLnBrk="1" hangingPunct="1"/>
            <a:r>
              <a:rPr lang="en-US" altLang="en-US"/>
              <a:t>Kindle o lector de e-books</a:t>
            </a:r>
          </a:p>
          <a:p>
            <a:pPr eaLnBrk="1" hangingPunct="1"/>
            <a:r>
              <a:rPr lang="en-US" altLang="en-US"/>
              <a:t>Teléfono inteligente</a:t>
            </a:r>
          </a:p>
          <a:p>
            <a:pPr eaLnBrk="1" hangingPunct="1"/>
            <a:r>
              <a:rPr lang="en-US" altLang="en-US"/>
              <a:t>Smart TV</a:t>
            </a:r>
          </a:p>
          <a:p>
            <a:pPr eaLnBrk="1" hangingPunct="1"/>
            <a:r>
              <a:rPr lang="en-US" altLang="en-US"/>
              <a:t>Usan apps (aplicaciones)</a:t>
            </a:r>
          </a:p>
          <a:p>
            <a:pPr eaLnBrk="1" hangingPunct="1"/>
            <a:endParaRPr lang="en-US" altLang="en-US"/>
          </a:p>
        </p:txBody>
      </p:sp>
      <p:sp>
        <p:nvSpPr>
          <p:cNvPr id="10243" name="Line 5">
            <a:extLst>
              <a:ext uri="{FF2B5EF4-FFF2-40B4-BE49-F238E27FC236}">
                <a16:creationId xmlns:a16="http://schemas.microsoft.com/office/drawing/2014/main" id="{18EC942E-9B74-4470-B574-42B8F718A12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3048000"/>
            <a:ext cx="815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4" name="Rectangle 6">
            <a:extLst>
              <a:ext uri="{FF2B5EF4-FFF2-40B4-BE49-F238E27FC236}">
                <a16:creationId xmlns:a16="http://schemas.microsoft.com/office/drawing/2014/main" id="{3731D59A-8C6E-4B87-B299-9CB15FE224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404813"/>
            <a:ext cx="54102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Computadora de mesa</a:t>
            </a:r>
          </a:p>
          <a:p>
            <a:pPr eaLnBrk="1" hangingPunct="1"/>
            <a:r>
              <a:rPr lang="en-US" altLang="en-US"/>
              <a:t>Computadora portátil</a:t>
            </a:r>
          </a:p>
          <a:p>
            <a:pPr eaLnBrk="1" hangingPunct="1"/>
            <a:r>
              <a:rPr lang="en-US" altLang="en-US"/>
              <a:t>Netbook (chiquitita)</a:t>
            </a:r>
          </a:p>
          <a:p>
            <a:pPr eaLnBrk="1" hangingPunct="1"/>
            <a:r>
              <a:rPr lang="en-US" altLang="en-US"/>
              <a:t>Usan programas</a:t>
            </a:r>
          </a:p>
        </p:txBody>
      </p:sp>
      <p:sp>
        <p:nvSpPr>
          <p:cNvPr id="10245" name="Text Box 7">
            <a:extLst>
              <a:ext uri="{FF2B5EF4-FFF2-40B4-BE49-F238E27FC236}">
                <a16:creationId xmlns:a16="http://schemas.microsoft.com/office/drawing/2014/main" id="{BABA4BAF-EBE3-46EF-8850-5EE5B1983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81000"/>
            <a:ext cx="2667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COMPUTADORA</a:t>
            </a:r>
          </a:p>
        </p:txBody>
      </p:sp>
      <p:sp>
        <p:nvSpPr>
          <p:cNvPr id="10246" name="Text Box 8">
            <a:extLst>
              <a:ext uri="{FF2B5EF4-FFF2-40B4-BE49-F238E27FC236}">
                <a16:creationId xmlns:a16="http://schemas.microsoft.com/office/drawing/2014/main" id="{E416D5E4-E2D2-4273-8125-BB2BBBFD4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352800"/>
            <a:ext cx="24384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APARATO DE INFORMACIÓN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646</Words>
  <Application>Microsoft Office PowerPoint</Application>
  <PresentationFormat>On-screen Show (4:3)</PresentationFormat>
  <Paragraphs>154</Paragraphs>
  <Slides>45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8" baseType="lpstr">
      <vt:lpstr>Arial</vt:lpstr>
      <vt:lpstr>Calibri</vt:lpstr>
      <vt:lpstr>Default Design</vt:lpstr>
      <vt:lpstr>PowerPoint Presentation</vt:lpstr>
      <vt:lpstr>Lo Que Hacen las Computadoras</vt:lpstr>
      <vt:lpstr>¿ Qué se usa para tocar música?</vt:lpstr>
      <vt:lpstr>¿ Qué se usa por los juegos?</vt:lpstr>
      <vt:lpstr>¿ Cómo se habla con los amigos?</vt:lpstr>
      <vt:lpstr>¿Es necesario una computadora nueva y cara?  </vt:lpstr>
      <vt:lpstr>¿Cuál computadora es la mejor por mi familia?</vt:lpstr>
      <vt:lpstr>¿Cuál carro es el mejor?</vt:lpstr>
      <vt:lpstr>PowerPoint Presentation</vt:lpstr>
      <vt:lpstr>PowerPoint Presentation</vt:lpstr>
      <vt:lpstr>Teléfono inteligente</vt:lpstr>
      <vt:lpstr>Usar el teléfono con un dock</vt:lpstr>
      <vt:lpstr>Tableta</vt:lpstr>
      <vt:lpstr>Chromebook</vt:lpstr>
      <vt:lpstr>PowerPoint Presentation</vt:lpstr>
      <vt:lpstr>Smart TV</vt:lpstr>
      <vt:lpstr>PowerPoint Presentation</vt:lpstr>
      <vt:lpstr>PowerPoint Presentation</vt:lpstr>
      <vt:lpstr>Bluetooth keyboard</vt:lpstr>
      <vt:lpstr>PowerPoint Presentation</vt:lpstr>
      <vt:lpstr>PowerPoint Presentation</vt:lpstr>
      <vt:lpstr>Clases de computadoras</vt:lpstr>
      <vt:lpstr>Computadoras usadas</vt:lpstr>
      <vt:lpstr>Comprando a pagos</vt:lpstr>
      <vt:lpstr>PowerPoint Presentation</vt:lpstr>
      <vt:lpstr>PowerPoint Presentation</vt:lpstr>
      <vt:lpstr>Si tienen campo, recomiendo una computadora de mesa</vt:lpstr>
      <vt:lpstr>PowerPoint Presentation</vt:lpstr>
      <vt:lpstr>Internet básico por $10 al mes   Llame a  1-855-765-6995 </vt:lpstr>
      <vt:lpstr>PowerPoint Presentation</vt:lpstr>
      <vt:lpstr>Internet</vt:lpstr>
      <vt:lpstr>PowerPoint Presentation</vt:lpstr>
      <vt:lpstr>PowerPoint Presentation</vt:lpstr>
      <vt:lpstr>Controlando el Internet</vt:lpstr>
      <vt:lpstr>Impresoras</vt:lpstr>
      <vt:lpstr>Impresoras</vt:lpstr>
      <vt:lpstr>Almacenado archivos</vt:lpstr>
      <vt:lpstr>Mecanografía</vt:lpstr>
      <vt:lpstr>Como evitar a los virus</vt:lpstr>
      <vt:lpstr>Ayuda gratis con las computadoras</vt:lpstr>
      <vt:lpstr>Ayuda gratis con las computadoras</vt:lpstr>
      <vt:lpstr>PowerPoint Presentation</vt:lpstr>
      <vt:lpstr>Computadoras de Windows</vt:lpstr>
      <vt:lpstr>Tablets y netbooks</vt:lpstr>
      <vt:lpstr>Computadoras de Mac (Apple)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Computers</dc:title>
  <dc:creator>Me</dc:creator>
  <cp:lastModifiedBy>Sue</cp:lastModifiedBy>
  <cp:revision>31</cp:revision>
  <dcterms:created xsi:type="dcterms:W3CDTF">2011-03-29T18:25:14Z</dcterms:created>
  <dcterms:modified xsi:type="dcterms:W3CDTF">2023-02-23T22:59:30Z</dcterms:modified>
</cp:coreProperties>
</file>