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9" r:id="rId2"/>
    <p:sldId id="262" r:id="rId3"/>
    <p:sldId id="260" r:id="rId4"/>
    <p:sldId id="259" r:id="rId5"/>
    <p:sldId id="272" r:id="rId6"/>
    <p:sldId id="327" r:id="rId7"/>
    <p:sldId id="328" r:id="rId8"/>
    <p:sldId id="320" r:id="rId9"/>
    <p:sldId id="325" r:id="rId10"/>
    <p:sldId id="326" r:id="rId11"/>
    <p:sldId id="322" r:id="rId12"/>
    <p:sldId id="323" r:id="rId13"/>
    <p:sldId id="283" r:id="rId14"/>
    <p:sldId id="284" r:id="rId15"/>
    <p:sldId id="298" r:id="rId16"/>
    <p:sldId id="292" r:id="rId17"/>
    <p:sldId id="330" r:id="rId18"/>
    <p:sldId id="329" r:id="rId19"/>
    <p:sldId id="286" r:id="rId20"/>
    <p:sldId id="267" r:id="rId21"/>
    <p:sldId id="261" r:id="rId22"/>
    <p:sldId id="277" r:id="rId23"/>
    <p:sldId id="278" r:id="rId24"/>
    <p:sldId id="279" r:id="rId25"/>
    <p:sldId id="280" r:id="rId26"/>
    <p:sldId id="287" r:id="rId27"/>
    <p:sldId id="318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>
      <p:cViewPr varScale="1">
        <p:scale>
          <a:sx n="112" d="100"/>
          <a:sy n="112" d="100"/>
        </p:scale>
        <p:origin x="114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486D40A-CFBD-4E3B-B297-5EECCE61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2061FB-3BD3-454E-9248-1C6CD14BDA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CDF55C2-E379-480E-B767-E9DEBEA43A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4520CD-9EDA-4715-BB03-21C5C9F0A3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4662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3ED242E-6AE0-4B8F-B19C-189D1197A1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97928A-E41F-4DA0-B2E5-41C5057826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6D13E65-367B-4759-8DBC-0F358CAAB4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920A61-7C98-46B1-859F-2DC0370729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835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D6B059B-0D2D-4FE1-A861-0E387B934E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EA728D-166E-4597-9515-753A4AE095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9B0485F-FE0E-4F61-A7E3-59B0472054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531EDE-91D1-44F8-8EEC-66BDDDEA94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571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3751AF-323E-483D-9044-81D7333FB6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931C59A-AD1B-4163-97F2-2F27F8E1D5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A3892B-7685-41F6-87DE-2496FA2E36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50830D-6432-45BF-8904-A90A84B6CB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040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3DFC0F-85CC-4892-BEC7-C0659FB77D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AA6CD0-95EB-4318-B873-F87CA59AED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420505-A77F-4174-A1B9-6C2EB9B090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5DCA15-33A0-4059-A578-3A352F3931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835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31DD4B6-2BE3-4341-AF38-D8C7584063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7DB4937-026E-4B6E-88AF-D852C29552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A4D2BAB-768F-4CC2-BAD1-E6F1E945CE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F04D37-27ED-45F9-9425-BACF132578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633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C7EABB8-91CC-46AE-BD27-DD3109A1DE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C768B47-9908-4E2A-B7BF-F06E6FEFD2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7D6B571-148E-411B-B72C-D5D187F63F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E7FF55-E3B1-4E2C-BC3C-4455F44A24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7824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1E137B4-F24C-418F-B2D0-C1A68FB316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BEAC1A1-C67E-4E99-AD07-E1BA96E20D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0C2817C-DAEB-49B5-9F16-AE04454678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167B0A-567F-420B-A2B5-209B9A64AC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5767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9D2F4CE-F37D-4991-8C2B-2888075B0D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BADFD43-88EB-459D-9E2D-5729FA6BF5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12EEA9D-C876-4D1A-A5C9-161246D11D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048CEA-B2B4-4C83-A281-5649EAF496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697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8149CA5-BA2F-4440-9927-A2423D8B9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531392-FADF-4069-90F5-D26D9D2430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C31AD6-341C-4C82-84C4-ECA1CDB719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BF067F-E118-485F-8B0A-781CEE323A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533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2A9100-8AD7-4063-AFD9-5D11D9F38F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CD721D-2BFA-4D43-B50C-291163DAF5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13A012-03EC-40E1-A126-6C18BB1D56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AFC4C6-CB49-42B8-B2AC-3742D4A6C1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1080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36BA0E6-2B58-4E09-971E-33A962C5F4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15E852A-AEAC-4551-989C-076BD721C9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1F6CB3D-81AD-45BE-8903-D2AEDDC651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36D0BAB-39E1-4D89-A7DF-BBC81E08C8A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8500EB2-0A39-403D-9188-ECF0A0C96AE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149BE29-CFA8-4B72-807F-EA484BC0A1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List_of_rogue_security_software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9CCAF87B-64EE-494A-83FF-1944443CF9B2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62000" y="228600"/>
            <a:ext cx="8153400" cy="1470025"/>
          </a:xfrm>
        </p:spPr>
        <p:txBody>
          <a:bodyPr/>
          <a:lstStyle/>
          <a:p>
            <a:pPr eaLnBrk="1" hangingPunct="1"/>
            <a:r>
              <a:rPr lang="en-US" altLang="en-US"/>
              <a:t>Keep Your Computer Clean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9F2447A-4E15-40C7-BB97-B2AD1328A21E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219200" y="5257800"/>
            <a:ext cx="6400800" cy="1752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en-US"/>
              <a:t>Sue Kayton</a:t>
            </a:r>
          </a:p>
          <a:p>
            <a:pPr marL="0" indent="0" algn="ctr" eaLnBrk="1" hangingPunct="1">
              <a:buFontTx/>
              <a:buNone/>
            </a:pPr>
            <a:r>
              <a:rPr lang="en-US" altLang="en-US"/>
              <a:t>October 2015</a:t>
            </a:r>
          </a:p>
        </p:txBody>
      </p:sp>
      <p:pic>
        <p:nvPicPr>
          <p:cNvPr id="2052" name="Picture 1">
            <a:extLst>
              <a:ext uri="{FF2B5EF4-FFF2-40B4-BE49-F238E27FC236}">
                <a16:creationId xmlns:a16="http://schemas.microsoft.com/office/drawing/2014/main" id="{1E326215-E52D-4240-B504-F4A0B5DD78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25" y="1524000"/>
            <a:ext cx="4249738" cy="351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1C967703-E164-4857-8D78-41F193526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There’s a catch</a:t>
            </a:r>
          </a:p>
        </p:txBody>
      </p:sp>
      <p:pic>
        <p:nvPicPr>
          <p:cNvPr id="11267" name="Picture 2">
            <a:extLst>
              <a:ext uri="{FF2B5EF4-FFF2-40B4-BE49-F238E27FC236}">
                <a16:creationId xmlns:a16="http://schemas.microsoft.com/office/drawing/2014/main" id="{ECBBF660-6DC1-4D90-BA4A-3BD846E43F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0825"/>
            <a:ext cx="8229600" cy="388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1">
            <a:extLst>
              <a:ext uri="{FF2B5EF4-FFF2-40B4-BE49-F238E27FC236}">
                <a16:creationId xmlns:a16="http://schemas.microsoft.com/office/drawing/2014/main" id="{09CE7DD2-7019-4382-AB46-9ED74AAB8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5725" y="3995738"/>
            <a:ext cx="31400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12291" name="Picture 1">
            <a:extLst>
              <a:ext uri="{FF2B5EF4-FFF2-40B4-BE49-F238E27FC236}">
                <a16:creationId xmlns:a16="http://schemas.microsoft.com/office/drawing/2014/main" id="{F2B1DBF9-120C-4B54-9742-522B56B402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9144000" cy="495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99AB8C74-35B5-4F49-91C4-23E0B9F0BE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Computer too slow?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C324AAD0-7876-469C-9AA7-408EBBF95D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Virus</a:t>
            </a:r>
          </a:p>
          <a:p>
            <a:r>
              <a:rPr lang="en-US" altLang="en-US"/>
              <a:t>Hard drive too full</a:t>
            </a:r>
          </a:p>
          <a:p>
            <a:r>
              <a:rPr lang="en-US" altLang="en-US"/>
              <a:t>Downloading updates</a:t>
            </a:r>
          </a:p>
          <a:p>
            <a:r>
              <a:rPr lang="en-US" altLang="en-US"/>
              <a:t>Too many startup items</a:t>
            </a:r>
          </a:p>
          <a:p>
            <a:r>
              <a:rPr lang="en-US" altLang="en-US"/>
              <a:t>Delete temp files</a:t>
            </a:r>
          </a:p>
          <a:p>
            <a:r>
              <a:rPr lang="en-US" altLang="en-US"/>
              <a:t>Overheating due to dirt</a:t>
            </a:r>
          </a:p>
          <a:p>
            <a:r>
              <a:rPr lang="en-US" altLang="en-US"/>
              <a:t>Not enough memory</a:t>
            </a:r>
          </a:p>
        </p:txBody>
      </p:sp>
      <p:sp>
        <p:nvSpPr>
          <p:cNvPr id="13316" name="Line 4">
            <a:extLst>
              <a:ext uri="{FF2B5EF4-FFF2-40B4-BE49-F238E27FC236}">
                <a16:creationId xmlns:a16="http://schemas.microsoft.com/office/drawing/2014/main" id="{16E7065F-B98D-4558-8588-6959944D8E4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2954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3317" name="Picture 5" descr="Windows%20Disk%20Cleanup%20icon">
            <a:extLst>
              <a:ext uri="{FF2B5EF4-FFF2-40B4-BE49-F238E27FC236}">
                <a16:creationId xmlns:a16="http://schemas.microsoft.com/office/drawing/2014/main" id="{0C35332A-891B-45EC-BF17-BAF481EE8A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429000"/>
            <a:ext cx="1752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69CB340-4D31-475A-AD33-FAB329BAD5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Don’t abuse your laptop!</a:t>
            </a:r>
          </a:p>
        </p:txBody>
      </p:sp>
      <p:pic>
        <p:nvPicPr>
          <p:cNvPr id="14339" name="Picture 5" descr="Laptop cord">
            <a:extLst>
              <a:ext uri="{FF2B5EF4-FFF2-40B4-BE49-F238E27FC236}">
                <a16:creationId xmlns:a16="http://schemas.microsoft.com/office/drawing/2014/main" id="{6249F7C3-241A-4AD7-8143-020412A75C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371600"/>
            <a:ext cx="76200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962FF3CC-5BB1-4CBA-8C82-83ECD1E851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Other laptop precautions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9612494-1393-4BCA-BEDE-043063E9F2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Turn off when not being used. </a:t>
            </a:r>
          </a:p>
          <a:p>
            <a:pPr eaLnBrk="1" hangingPunct="1"/>
            <a:r>
              <a:rPr lang="en-US" altLang="en-US"/>
              <a:t>Prop up so air can circulate underneath</a:t>
            </a:r>
          </a:p>
          <a:p>
            <a:pPr eaLnBrk="1" hangingPunct="1"/>
            <a:r>
              <a:rPr lang="en-US" altLang="en-US"/>
              <a:t>Don’t use on soft surface if it has bottom vent holes</a:t>
            </a:r>
          </a:p>
          <a:p>
            <a:pPr eaLnBrk="1" hangingPunct="1"/>
            <a:r>
              <a:rPr lang="en-US" altLang="en-US"/>
              <a:t>Keep food and drink away </a:t>
            </a:r>
          </a:p>
          <a:p>
            <a:pPr eaLnBrk="1" hangingPunct="1"/>
            <a:r>
              <a:rPr lang="en-US" altLang="en-US"/>
              <a:t>Remove CDs and DVDs from drive when not in use</a:t>
            </a:r>
          </a:p>
        </p:txBody>
      </p:sp>
      <p:sp>
        <p:nvSpPr>
          <p:cNvPr id="15364" name="Line 4">
            <a:extLst>
              <a:ext uri="{FF2B5EF4-FFF2-40B4-BE49-F238E27FC236}">
                <a16:creationId xmlns:a16="http://schemas.microsoft.com/office/drawing/2014/main" id="{30D999FF-431A-4AFF-9AC7-F43423810B3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2954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C643C0D6-FF1D-4D1C-9FDD-B12CF7E1D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73762"/>
          </a:xfrm>
        </p:spPr>
        <p:txBody>
          <a:bodyPr/>
          <a:lstStyle/>
          <a:p>
            <a:pPr eaLnBrk="1" hangingPunct="1"/>
            <a:r>
              <a:rPr lang="en-US" altLang="en-US" sz="8800" b="1"/>
              <a:t>Viruses and Malware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7" descr="C:\Users\Me\Desktop\14930271-a-thief-inside-computer-monitor.jpg">
            <a:extLst>
              <a:ext uri="{FF2B5EF4-FFF2-40B4-BE49-F238E27FC236}">
                <a16:creationId xmlns:a16="http://schemas.microsoft.com/office/drawing/2014/main" id="{E7B9E919-0CAF-49B4-9457-509F9D993E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11488"/>
            <a:ext cx="3886200" cy="384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5" descr="C:\Users\Me\Desktop\thumb_COLOURBOX7006239.jpg">
            <a:extLst>
              <a:ext uri="{FF2B5EF4-FFF2-40B4-BE49-F238E27FC236}">
                <a16:creationId xmlns:a16="http://schemas.microsoft.com/office/drawing/2014/main" id="{78F012F3-985E-4D87-BE60-5BE26F633D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971800"/>
            <a:ext cx="3714750" cy="370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Rectangle 2">
            <a:extLst>
              <a:ext uri="{FF2B5EF4-FFF2-40B4-BE49-F238E27FC236}">
                <a16:creationId xmlns:a16="http://schemas.microsoft.com/office/drawing/2014/main" id="{DD738D1B-1AE1-424E-B307-50865956E1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6319838" cy="3657600"/>
          </a:xfrm>
        </p:spPr>
        <p:txBody>
          <a:bodyPr/>
          <a:lstStyle/>
          <a:p>
            <a:pPr eaLnBrk="1" hangingPunct="1"/>
            <a:r>
              <a:rPr lang="en-US" altLang="en-US" sz="6000" b="1"/>
              <a:t>It can happen to </a:t>
            </a:r>
            <a:br>
              <a:rPr lang="en-US" altLang="en-US" sz="6000" b="1"/>
            </a:br>
            <a:r>
              <a:rPr lang="en-US" altLang="en-US" sz="16000" b="1"/>
              <a:t>YOU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CA0572C9-1C14-4263-9A76-AF2B15EBF8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960438"/>
          </a:xfrm>
        </p:spPr>
        <p:txBody>
          <a:bodyPr/>
          <a:lstStyle/>
          <a:p>
            <a:pPr eaLnBrk="1" hangingPunct="1"/>
            <a:r>
              <a:rPr lang="en-US" altLang="en-US"/>
              <a:t>Be paranoid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5976C6E7-B21B-4E07-98DD-403FCCB9FB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8915400" cy="2590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Don’t click on banking or security links.  Type in the address if you know it’s legit.</a:t>
            </a:r>
          </a:p>
          <a:p>
            <a:pPr eaLnBrk="1" hangingPunct="1">
              <a:defRPr/>
            </a:pPr>
            <a:r>
              <a:rPr lang="en-US" altLang="en-US" dirty="0"/>
              <a:t>Make sure you are on the REAL site, not a </a:t>
            </a:r>
            <a:r>
              <a:rPr lang="en-US" altLang="en-US" dirty="0" err="1"/>
              <a:t>mis</a:t>
            </a:r>
            <a:r>
              <a:rPr lang="en-US" altLang="en-US" dirty="0"/>
              <a:t>-spelling or phishing or fake site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dirty="0"/>
          </a:p>
          <a:p>
            <a:pPr marL="0" indent="0" eaLnBrk="1" hangingPunct="1">
              <a:buFontTx/>
              <a:buNone/>
              <a:defRPr/>
            </a:pPr>
            <a:endParaRPr lang="en-US" altLang="en-US" dirty="0"/>
          </a:p>
          <a:p>
            <a:pPr marL="0" indent="0" eaLnBrk="1" hangingPunct="1">
              <a:buFontTx/>
              <a:buNone/>
              <a:defRPr/>
            </a:pPr>
            <a:endParaRPr lang="en-US" altLang="en-US" dirty="0"/>
          </a:p>
        </p:txBody>
      </p:sp>
      <p:sp>
        <p:nvSpPr>
          <p:cNvPr id="18436" name="Line 4">
            <a:extLst>
              <a:ext uri="{FF2B5EF4-FFF2-40B4-BE49-F238E27FC236}">
                <a16:creationId xmlns:a16="http://schemas.microsoft.com/office/drawing/2014/main" id="{99877C39-B3DC-46C5-86F3-E138CEB3E67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9144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8437" name="Picture 3" descr="C:\Users\Me\Desktop\Campaign_Targeted_Standard_Charteded_Bank_1.jpg">
            <a:extLst>
              <a:ext uri="{FF2B5EF4-FFF2-40B4-BE49-F238E27FC236}">
                <a16:creationId xmlns:a16="http://schemas.microsoft.com/office/drawing/2014/main" id="{2DBE90A6-5A45-445E-BA5F-8471158343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276600"/>
            <a:ext cx="5715000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Me\Desktop\e48357bd5b92683d8693407aac9e012f4cf72570.jpg">
            <a:extLst>
              <a:ext uri="{FF2B5EF4-FFF2-40B4-BE49-F238E27FC236}">
                <a16:creationId xmlns:a16="http://schemas.microsoft.com/office/drawing/2014/main" id="{65058A90-72A8-4A12-945A-FFA12D7AEE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300" y="457200"/>
            <a:ext cx="874395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386F72B2-0463-4483-AF58-C86EDED340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960438"/>
          </a:xfrm>
        </p:spPr>
        <p:txBody>
          <a:bodyPr/>
          <a:lstStyle/>
          <a:p>
            <a:pPr eaLnBrk="1" hangingPunct="1"/>
            <a:r>
              <a:rPr lang="en-US" altLang="en-US"/>
              <a:t>How to avoid viruses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731828E3-2D3D-4962-B126-24C6F3872A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8915400" cy="384016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Don’t download free music</a:t>
            </a:r>
          </a:p>
          <a:p>
            <a:pPr eaLnBrk="1" hangingPunct="1">
              <a:defRPr/>
            </a:pPr>
            <a:r>
              <a:rPr lang="en-US" altLang="en-US" dirty="0"/>
              <a:t>Don’t download free pornography</a:t>
            </a:r>
          </a:p>
          <a:p>
            <a:pPr eaLnBrk="1" hangingPunct="1">
              <a:defRPr/>
            </a:pPr>
            <a:r>
              <a:rPr lang="en-US" altLang="en-US" dirty="0"/>
              <a:t>Don’t visit questionable websites</a:t>
            </a:r>
          </a:p>
          <a:p>
            <a:pPr eaLnBrk="1" hangingPunct="1">
              <a:defRPr/>
            </a:pPr>
            <a:r>
              <a:rPr lang="en-US" altLang="en-US" dirty="0"/>
              <a:t>Don’t open iffy attachments</a:t>
            </a:r>
          </a:p>
          <a:p>
            <a:pPr eaLnBrk="1" hangingPunct="1">
              <a:defRPr/>
            </a:pPr>
            <a:r>
              <a:rPr lang="en-US" altLang="en-US" dirty="0"/>
              <a:t>Don’t let teenagers use your computer!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dirty="0"/>
          </a:p>
        </p:txBody>
      </p:sp>
      <p:sp>
        <p:nvSpPr>
          <p:cNvPr id="20484" name="Line 4">
            <a:extLst>
              <a:ext uri="{FF2B5EF4-FFF2-40B4-BE49-F238E27FC236}">
                <a16:creationId xmlns:a16="http://schemas.microsoft.com/office/drawing/2014/main" id="{EEDD853F-D3B3-41E7-8C5E-9B7099B5227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9144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0485" name="Picture 9" descr="sexy">
            <a:extLst>
              <a:ext uri="{FF2B5EF4-FFF2-40B4-BE49-F238E27FC236}">
                <a16:creationId xmlns:a16="http://schemas.microsoft.com/office/drawing/2014/main" id="{9C4BDF15-8293-4FD1-BE8A-A77A23312C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203700"/>
            <a:ext cx="1524000" cy="229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14" descr="Don't">
            <a:extLst>
              <a:ext uri="{FF2B5EF4-FFF2-40B4-BE49-F238E27FC236}">
                <a16:creationId xmlns:a16="http://schemas.microsoft.com/office/drawing/2014/main" id="{0BDA312A-B3A5-49AC-934A-4163D835C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6763" y="3911600"/>
            <a:ext cx="2886075" cy="293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16" descr="C:\Users\Me\Desktop\music_note2.jpg">
            <a:extLst>
              <a:ext uri="{FF2B5EF4-FFF2-40B4-BE49-F238E27FC236}">
                <a16:creationId xmlns:a16="http://schemas.microsoft.com/office/drawing/2014/main" id="{BFDFB14B-B9C2-432D-9A74-17975A3A95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4273550"/>
            <a:ext cx="1878013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8" name="Picture 11" descr="Don't">
            <a:extLst>
              <a:ext uri="{FF2B5EF4-FFF2-40B4-BE49-F238E27FC236}">
                <a16:creationId xmlns:a16="http://schemas.microsoft.com/office/drawing/2014/main" id="{A3CAC92C-EA2D-4154-8E17-463E9CA08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98900"/>
            <a:ext cx="2895600" cy="295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A389B3FE-C203-4155-BBA1-E3B7BD7088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3535363"/>
          </a:xfrm>
        </p:spPr>
        <p:txBody>
          <a:bodyPr/>
          <a:lstStyle/>
          <a:p>
            <a:pPr eaLnBrk="1" hangingPunct="1"/>
            <a:r>
              <a:rPr lang="en-US" altLang="en-US"/>
              <a:t>Keep the computer physically clean</a:t>
            </a:r>
          </a:p>
          <a:p>
            <a:pPr eaLnBrk="1" hangingPunct="1"/>
            <a:r>
              <a:rPr lang="en-US" altLang="en-US"/>
              <a:t>Install only the programs you need</a:t>
            </a:r>
          </a:p>
          <a:p>
            <a:pPr eaLnBrk="1" hangingPunct="1"/>
            <a:r>
              <a:rPr lang="en-US" altLang="en-US"/>
              <a:t>Minimize the number of startup programs</a:t>
            </a:r>
          </a:p>
          <a:p>
            <a:pPr eaLnBrk="1" hangingPunct="1"/>
            <a:r>
              <a:rPr lang="en-US" altLang="en-US"/>
              <a:t>Turn off the computer when not in use</a:t>
            </a:r>
          </a:p>
          <a:p>
            <a:pPr eaLnBrk="1" hangingPunct="1"/>
            <a:r>
              <a:rPr lang="en-US" altLang="en-US"/>
              <a:t>Don’t yank or pull on cords</a:t>
            </a:r>
          </a:p>
        </p:txBody>
      </p:sp>
      <p:sp>
        <p:nvSpPr>
          <p:cNvPr id="3075" name="Rectangle 4">
            <a:extLst>
              <a:ext uri="{FF2B5EF4-FFF2-40B4-BE49-F238E27FC236}">
                <a16:creationId xmlns:a16="http://schemas.microsoft.com/office/drawing/2014/main" id="{226E78CA-1AA6-48AA-BBA5-3C8062372B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Physical care of computer</a:t>
            </a:r>
          </a:p>
        </p:txBody>
      </p:sp>
      <p:sp>
        <p:nvSpPr>
          <p:cNvPr id="3076" name="Line 5">
            <a:extLst>
              <a:ext uri="{FF2B5EF4-FFF2-40B4-BE49-F238E27FC236}">
                <a16:creationId xmlns:a16="http://schemas.microsoft.com/office/drawing/2014/main" id="{AFC5E277-CA89-4E31-B066-69EECEA68E7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2954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D6569294-1DAB-4681-A7DF-257D70D947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Real anti-virus programs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819B156-A5B7-46CF-83D5-B86BA6F7C0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Recommended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Norton Anti-Virus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McAfee Anti-Virus Plus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Kaspersky Anti-Virus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Symantec Anti-Virus or Endpoint Protection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AVG Anti-Virus Free 2014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Microsoft Defender or Security Essentials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Not recommended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Suites or full protection packages, AVG paid, Panda, Trend, Avira, Avast</a:t>
            </a:r>
          </a:p>
        </p:txBody>
      </p:sp>
      <p:sp>
        <p:nvSpPr>
          <p:cNvPr id="21508" name="Line 4">
            <a:extLst>
              <a:ext uri="{FF2B5EF4-FFF2-40B4-BE49-F238E27FC236}">
                <a16:creationId xmlns:a16="http://schemas.microsoft.com/office/drawing/2014/main" id="{91B06825-7DDE-49EF-B39B-A6D70AED2E8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2954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703B8DD-BCB0-4D32-8554-9920C85913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Fake security programs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FC1108C-CFA3-446F-9896-3EC81133BA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eaLnBrk="1" hangingPunct="1"/>
            <a:r>
              <a:rPr lang="en-US" altLang="en-US"/>
              <a:t>Be paranoid!</a:t>
            </a:r>
          </a:p>
          <a:p>
            <a:pPr eaLnBrk="1" hangingPunct="1"/>
            <a:r>
              <a:rPr lang="en-US" altLang="en-US"/>
              <a:t>Don’t be fooled by fake alerts</a:t>
            </a:r>
          </a:p>
          <a:p>
            <a:pPr eaLnBrk="1" hangingPunct="1"/>
            <a:r>
              <a:rPr lang="en-US" altLang="en-US"/>
              <a:t>Don’t visit questionable websites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22532" name="Line 4">
            <a:extLst>
              <a:ext uri="{FF2B5EF4-FFF2-40B4-BE49-F238E27FC236}">
                <a16:creationId xmlns:a16="http://schemas.microsoft.com/office/drawing/2014/main" id="{8A43F1BE-D37A-44CF-AE45-ED17F0C63A0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2954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2533" name="Picture 5" descr="fake-spyware-removal-software-warning">
            <a:extLst>
              <a:ext uri="{FF2B5EF4-FFF2-40B4-BE49-F238E27FC236}">
                <a16:creationId xmlns:a16="http://schemas.microsoft.com/office/drawing/2014/main" id="{E5552D29-A42C-4340-8CF6-F2F15DA29C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551238"/>
            <a:ext cx="5257800" cy="330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>
            <a:extLst>
              <a:ext uri="{FF2B5EF4-FFF2-40B4-BE49-F238E27FC236}">
                <a16:creationId xmlns:a16="http://schemas.microsoft.com/office/drawing/2014/main" id="{0C2C603F-C27C-4DB1-AA3B-359BAC295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955675"/>
            <a:ext cx="39624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Advanced Cleaner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AKM Antivirus 2010 Pro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AlfaCleaner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Alpha AntiVirus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ANG Antivirus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Antimalware Doctor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AntiMalware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AntiSpyCheck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AntiSpyStorm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AntiSpyware 2009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Antispyware 2010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AntiSpyware Soft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Antivir Solution Pro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Antivirus Action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Antivirus 7 or Antivirus5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Antivirus 8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Antivirus IS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Antivirus Scan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Antivirus Soft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Antivirus Suite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Antivirus Studio 2010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Antivirus System PRO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AntiSpyware Bot</a:t>
            </a:r>
          </a:p>
        </p:txBody>
      </p:sp>
      <p:sp>
        <p:nvSpPr>
          <p:cNvPr id="23555" name="Rectangle 5">
            <a:extLst>
              <a:ext uri="{FF2B5EF4-FFF2-40B4-BE49-F238E27FC236}">
                <a16:creationId xmlns:a16="http://schemas.microsoft.com/office/drawing/2014/main" id="{ECB91CBC-DEF7-4A8C-A1BC-79DEB9481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898525"/>
            <a:ext cx="3502025" cy="595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AntiSpywareExpert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AntiSpywareMaster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AntiSpywareSuite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AntiSpyware Shield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Antivermins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Antivirus 2008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Antivirus 2009, Anti Virus 2010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Antivirus XP 20100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Antivirus 2010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Antivirus 360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Antivirus Pro 2009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AntiVirus Gold or AntivirusGT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Antivirus Live,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Antivirus Master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Antivirus XP 2008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Antivirus Pro 20100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AV Security Suite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Avatod Antispyware 8.0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Awola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BestsellerAntivirus, Browser Defender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Blockzilla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ByteDefender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Cleanator</a:t>
            </a:r>
          </a:p>
        </p:txBody>
      </p:sp>
      <p:sp>
        <p:nvSpPr>
          <p:cNvPr id="23556" name="Rectangle 6">
            <a:extLst>
              <a:ext uri="{FF2B5EF4-FFF2-40B4-BE49-F238E27FC236}">
                <a16:creationId xmlns:a16="http://schemas.microsoft.com/office/drawing/2014/main" id="{EA091457-8EEE-47E1-AC0E-6C364AAE6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28600"/>
            <a:ext cx="7086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>
                <a:hlinkClick r:id="rId2"/>
              </a:rPr>
              <a:t>http://en.wikipedia.org/wiki/List_of_rogue_security_software</a:t>
            </a:r>
            <a:endParaRPr lang="en-US" altLang="en-US" sz="20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5A78090A-1B1B-4050-BEFF-8BF7908BA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-46038"/>
            <a:ext cx="3502025" cy="695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ContraVirus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Control Center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Cyber Security, Core Security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Data Protection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Defense Center0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Ultra Defragger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Vista Antimalware 2011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Win7 Antispyware 2011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Quick Defragmenter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Antivirus 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Palladium Pro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Personal Internet Security 2011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Memory Fixer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HDD Fix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Win Defrag0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HDD Plus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Hard Drive Diagnostic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Disk Doctor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Win HDD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System Tool 2011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Windows Scan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Windows Utility Tool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Antivirus .NET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AVG Antivirus 2011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CBDBF8B-D720-4F07-8C45-A7E981F445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-44450"/>
            <a:ext cx="3502025" cy="695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Windows Shield Center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Desktop Security 2010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Digital Security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Disk Defrag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Doctor Antivirus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Doctor Antivirus 2008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DriveCleaner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Dr Guard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EasySpywareCleaner, EasyFix Tools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eco AntiVirus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Errorsafe, Error Expert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ErrorSmart, ErrorFix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Flu Shot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Green Antivirus 20090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HDD Rescue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IE Antivirus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IEDefender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InfeStop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Internet Antivirus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InstallShield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Internet Security 2010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KVMSecure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Live PC Care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Live Security Suite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E73D326F-2D1F-4000-B563-3DCA91B5D8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-46038"/>
            <a:ext cx="3502025" cy="695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MacSweeper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MalwareCrush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MalwareCore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MalwareAlarm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Malware Bell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Malware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Malware Defense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MS Antivirus Microsoft Anti Malware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MS AntiSpyware 2009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MaxAntiSpy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My Security Wall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My Security Engine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My Security Shield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Wireshark Antivirus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AV Antivirus Suite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PC Defender Antivirus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www2.Hard-Securityarmy.in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HDD Plus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Hard Drive Diagnostic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Disk Doctor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Win HDD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System Tool 2010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HDD Scan1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Internet Antivirus 2010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05ABDDF7-9254-4C9F-B027-717A480B9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92075"/>
            <a:ext cx="3502025" cy="668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HDD Rescue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MxOne Antivirus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Netcom3 Cleaner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Paladin Antivirus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Navashield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PCSecureSystem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PC Antispy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PC AntiSpyWare 2010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PC Clean Pro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PC-Doctor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PC Scan and Sweep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PC Privacy Cleaner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PerfectCleaner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Perfect Defender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Perfect Optimizer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PersonalAntiSpy Free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Personal Antivirus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Personal Security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PAL Spyware Remover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PCPrivacy Tools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PC Antispyware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Protection Center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PSGuard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Privacy Center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02CACAC9-1AFE-43E2-9881-3E94F58115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-46038"/>
            <a:ext cx="2743200" cy="695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Rapid AntiVirus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Real AntiVirus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RegAlive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Reggenie Antivirus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Registry Great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Registry Patrol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Registry Defender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Registry Winner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Reg tool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Safety Alerter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Safety Center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Security Center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SafetyKeeper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SaliarAR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SecureFighter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SecurePCCleaner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SecureVeteran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Security Master AV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Security Scan 2009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Security Tool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Security Toolbar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Security Suite Platinum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SiteAdware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Security Essentials 2010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Smart Engine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7B52D258-FB81-458D-983E-293FBEFDC1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152400"/>
            <a:ext cx="2743200" cy="585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Spyware Protect 2009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SpywareQuake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SpywareSheriff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Spyware Stormer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Spyware X-terminator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 Tool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Spyware Striker Pro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Spyware Protect 2009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SpywareStrike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SpyRid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SpyWiper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SystemArmor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SysGuard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Sysinternals Antivirus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System Defragmenter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System Antivirus 2008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System Live Protect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SystemDoctor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Spyware Doctor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System Security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ThinkPoint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2B5C77A3-BB9E-46D4-8215-C54167237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0"/>
            <a:ext cx="2743200" cy="668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Smart Antivirus 2009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Smart HDD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Soft Soldier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SpyAxe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 Away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SpyCrush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Spydawn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SpyEraser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SpyGuarder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SpyHeal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SpyHeals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VirusHeal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SpyMarshal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Spylocked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SpySheriff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PestTrap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BraveSentry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SpyTrooper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SpySpotter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SpywareBot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SpywareSTOP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Spyware Cleaner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Spyware Blaster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SpywareGuard 2008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DFA403A9-607E-4179-9D7E-A9C59B3D6A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Parental control software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6F118B3A-C58F-4802-A33D-74706C597E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K-9 BlueCoat is free</a:t>
            </a:r>
          </a:p>
          <a:p>
            <a:pPr lvl="1" eaLnBrk="1" hangingPunct="1"/>
            <a:r>
              <a:rPr lang="en-US" altLang="en-US"/>
              <a:t>Control hours of internet use</a:t>
            </a:r>
          </a:p>
          <a:p>
            <a:pPr lvl="1" eaLnBrk="1" hangingPunct="1"/>
            <a:r>
              <a:rPr lang="en-US" altLang="en-US"/>
              <a:t>Control types of internet access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   www.k9webprotection.com</a:t>
            </a:r>
          </a:p>
          <a:p>
            <a:pPr lvl="1"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27652" name="Line 4">
            <a:extLst>
              <a:ext uri="{FF2B5EF4-FFF2-40B4-BE49-F238E27FC236}">
                <a16:creationId xmlns:a16="http://schemas.microsoft.com/office/drawing/2014/main" id="{CE806FA2-8698-4E7C-B2A9-8722A8818F9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2954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7653" name="Picture 6" descr="k9_logo">
            <a:extLst>
              <a:ext uri="{FF2B5EF4-FFF2-40B4-BE49-F238E27FC236}">
                <a16:creationId xmlns:a16="http://schemas.microsoft.com/office/drawing/2014/main" id="{FA367465-2AD3-4ABB-984E-FA1DD05CB1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146425"/>
            <a:ext cx="2439988" cy="29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9502B139-9256-44BD-B3ED-39939C2CFCC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62000" y="228600"/>
            <a:ext cx="8153400" cy="1470025"/>
          </a:xfrm>
        </p:spPr>
        <p:txBody>
          <a:bodyPr/>
          <a:lstStyle/>
          <a:p>
            <a:pPr eaLnBrk="1" hangingPunct="1"/>
            <a:r>
              <a:rPr lang="en-US" altLang="en-US"/>
              <a:t>Keep Your Computer Clean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3B86C72A-0036-4033-B2C1-CD468095BE23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066800" y="5257800"/>
            <a:ext cx="6400800" cy="1752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en-US"/>
              <a:t>Sue Kayton</a:t>
            </a:r>
          </a:p>
          <a:p>
            <a:pPr marL="0" indent="0" algn="ctr" eaLnBrk="1" hangingPunct="1">
              <a:buFontTx/>
              <a:buNone/>
            </a:pPr>
            <a:r>
              <a:rPr lang="en-US" altLang="en-US"/>
              <a:t>October 2015</a:t>
            </a:r>
          </a:p>
        </p:txBody>
      </p:sp>
      <p:pic>
        <p:nvPicPr>
          <p:cNvPr id="28676" name="Picture 4">
            <a:extLst>
              <a:ext uri="{FF2B5EF4-FFF2-40B4-BE49-F238E27FC236}">
                <a16:creationId xmlns:a16="http://schemas.microsoft.com/office/drawing/2014/main" id="{95E74E43-5D93-4426-9C0A-AF1E6DFB4F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25" y="1524000"/>
            <a:ext cx="4249738" cy="351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ventblockers_fans">
            <a:extLst>
              <a:ext uri="{FF2B5EF4-FFF2-40B4-BE49-F238E27FC236}">
                <a16:creationId xmlns:a16="http://schemas.microsoft.com/office/drawing/2014/main" id="{4E11D1D4-1320-4DA2-8E01-18511C2598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9225"/>
            <a:ext cx="9144000" cy="655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draft_lens13634291module121254501photo_1285240414Clogged-Vents">
            <a:extLst>
              <a:ext uri="{FF2B5EF4-FFF2-40B4-BE49-F238E27FC236}">
                <a16:creationId xmlns:a16="http://schemas.microsoft.com/office/drawing/2014/main" id="{4A04EE49-B963-4375-B695-AE91F9CB64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113" y="0"/>
            <a:ext cx="63277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Toothbrush">
            <a:extLst>
              <a:ext uri="{FF2B5EF4-FFF2-40B4-BE49-F238E27FC236}">
                <a16:creationId xmlns:a16="http://schemas.microsoft.com/office/drawing/2014/main" id="{3B556C31-9EF0-4C4F-BF76-33B6D04DD2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095750"/>
            <a:ext cx="5943600" cy="217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2">
            <a:extLst>
              <a:ext uri="{FF2B5EF4-FFF2-40B4-BE49-F238E27FC236}">
                <a16:creationId xmlns:a16="http://schemas.microsoft.com/office/drawing/2014/main" id="{7F56210C-771D-4A85-B3E3-4CF366EA03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4000"/>
              <a:t>Clean your desktop twice a year</a:t>
            </a:r>
          </a:p>
        </p:txBody>
      </p:sp>
      <p:sp>
        <p:nvSpPr>
          <p:cNvPr id="6148" name="Line 3">
            <a:extLst>
              <a:ext uri="{FF2B5EF4-FFF2-40B4-BE49-F238E27FC236}">
                <a16:creationId xmlns:a16="http://schemas.microsoft.com/office/drawing/2014/main" id="{4B2D7DBE-DDEA-40F4-B2B4-9EF7F8884E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2954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Rectangle 4">
            <a:extLst>
              <a:ext uri="{FF2B5EF4-FFF2-40B4-BE49-F238E27FC236}">
                <a16:creationId xmlns:a16="http://schemas.microsoft.com/office/drawing/2014/main" id="{0E3E94FB-0004-4160-9AE5-4C6D357B99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8288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Unplug the power cord</a:t>
            </a:r>
          </a:p>
          <a:p>
            <a:pPr eaLnBrk="1" hangingPunct="1"/>
            <a:r>
              <a:rPr lang="en-US" altLang="en-US"/>
              <a:t>Open the lid </a:t>
            </a:r>
          </a:p>
          <a:p>
            <a:pPr eaLnBrk="1" hangingPunct="1"/>
            <a:r>
              <a:rPr lang="en-US" altLang="en-US"/>
              <a:t>Vacuum the insides and air holes</a:t>
            </a:r>
          </a:p>
          <a:p>
            <a:pPr eaLnBrk="1" hangingPunct="1"/>
            <a:r>
              <a:rPr lang="en-US" altLang="en-US"/>
              <a:t>Using a clean, dry toothbrush, clean the fans and heat sink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60CDA12-855D-4F41-9FA5-B7CAA5AF2C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Choosing Passwords 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BA2C022-99D9-40F1-80ED-C22AD2D74F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Don’t use dictionary words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Mix of letters, numbers and special characters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Some providers require at least one upper case and one lower case letter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Write them down!  Write clearly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Distinguish number 1 from letter 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Distinguish letter O from number 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Distinguish upper case from lower case</a:t>
            </a:r>
          </a:p>
        </p:txBody>
      </p:sp>
      <p:sp>
        <p:nvSpPr>
          <p:cNvPr id="7172" name="Line 4">
            <a:extLst>
              <a:ext uri="{FF2B5EF4-FFF2-40B4-BE49-F238E27FC236}">
                <a16:creationId xmlns:a16="http://schemas.microsoft.com/office/drawing/2014/main" id="{8DA5BBFC-2926-4372-8130-CDA4B35A497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2954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6DC9A11-D09C-41C5-94AA-CD38625498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Password managers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DF2B3F8-FF74-4D27-BB31-78D025CE77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828800"/>
            <a:ext cx="82296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Controversial but NOT recommended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Doesn’t protect against theft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Single weakest link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Not practical away from home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You can still forget your password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What’s the point?</a:t>
            </a:r>
          </a:p>
        </p:txBody>
      </p:sp>
      <p:sp>
        <p:nvSpPr>
          <p:cNvPr id="8196" name="Line 4">
            <a:extLst>
              <a:ext uri="{FF2B5EF4-FFF2-40B4-BE49-F238E27FC236}">
                <a16:creationId xmlns:a16="http://schemas.microsoft.com/office/drawing/2014/main" id="{4043E683-C431-4853-A453-46132EF5E0A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2954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8197" name="Picture 2" descr="C:\Users\Me\Desktop\it_photo_116743.jpg">
            <a:extLst>
              <a:ext uri="{FF2B5EF4-FFF2-40B4-BE49-F238E27FC236}">
                <a16:creationId xmlns:a16="http://schemas.microsoft.com/office/drawing/2014/main" id="{EC9ED619-9BFD-4376-8035-43BBF0DBDB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788" y="4572000"/>
            <a:ext cx="3184525" cy="212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5D6328D-8B2C-4D53-BBA6-1CE0754056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745162"/>
          </a:xfrm>
        </p:spPr>
        <p:txBody>
          <a:bodyPr/>
          <a:lstStyle/>
          <a:p>
            <a:r>
              <a:rPr lang="en-US" altLang="en-US"/>
              <a:t>Why is my computer so slow?</a:t>
            </a:r>
            <a:br>
              <a:rPr lang="en-US" altLang="en-US"/>
            </a:br>
            <a:br>
              <a:rPr lang="en-US" altLang="en-US"/>
            </a:br>
            <a:r>
              <a:rPr lang="en-US" altLang="en-US"/>
              <a:t>Why does it freeze?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38999449-3572-43EE-BAB1-12F500C2E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5334000" cy="1143000"/>
          </a:xfrm>
        </p:spPr>
        <p:txBody>
          <a:bodyPr/>
          <a:lstStyle/>
          <a:p>
            <a:r>
              <a:rPr lang="en-US" altLang="en-US"/>
              <a:t>Want a free yacht?</a:t>
            </a:r>
          </a:p>
        </p:txBody>
      </p:sp>
      <p:pic>
        <p:nvPicPr>
          <p:cNvPr id="10243" name="Picture 4">
            <a:extLst>
              <a:ext uri="{FF2B5EF4-FFF2-40B4-BE49-F238E27FC236}">
                <a16:creationId xmlns:a16="http://schemas.microsoft.com/office/drawing/2014/main" id="{91D9F809-C1A7-4497-A228-C64BB89925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89100"/>
            <a:ext cx="7545388" cy="410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1">
            <a:extLst>
              <a:ext uri="{FF2B5EF4-FFF2-40B4-BE49-F238E27FC236}">
                <a16:creationId xmlns:a16="http://schemas.microsoft.com/office/drawing/2014/main" id="{3D0E9FA1-6907-4530-8471-2669214A9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81000"/>
            <a:ext cx="29718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1411</TotalTime>
  <Words>885</Words>
  <Application>Microsoft Office PowerPoint</Application>
  <PresentationFormat>On-screen Show (4:3)</PresentationFormat>
  <Paragraphs>294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Calibri</vt:lpstr>
      <vt:lpstr>Default Design</vt:lpstr>
      <vt:lpstr>Keep Your Computer Clean</vt:lpstr>
      <vt:lpstr>Physical care of computer</vt:lpstr>
      <vt:lpstr>PowerPoint Presentation</vt:lpstr>
      <vt:lpstr>PowerPoint Presentation</vt:lpstr>
      <vt:lpstr>Clean your desktop twice a year</vt:lpstr>
      <vt:lpstr>Choosing Passwords </vt:lpstr>
      <vt:lpstr>Password managers</vt:lpstr>
      <vt:lpstr>Why is my computer so slow?  Why does it freeze?</vt:lpstr>
      <vt:lpstr>Want a free yacht?</vt:lpstr>
      <vt:lpstr>There’s a catch</vt:lpstr>
      <vt:lpstr>PowerPoint Presentation</vt:lpstr>
      <vt:lpstr>Computer too slow?</vt:lpstr>
      <vt:lpstr>Don’t abuse your laptop!</vt:lpstr>
      <vt:lpstr>Other laptop precautions</vt:lpstr>
      <vt:lpstr>Viruses and Malware</vt:lpstr>
      <vt:lpstr>It can happen to  YOU</vt:lpstr>
      <vt:lpstr>Be paranoid</vt:lpstr>
      <vt:lpstr>PowerPoint Presentation</vt:lpstr>
      <vt:lpstr>How to avoid viruses</vt:lpstr>
      <vt:lpstr>Real anti-virus programs</vt:lpstr>
      <vt:lpstr>Fake security programs</vt:lpstr>
      <vt:lpstr>PowerPoint Presentation</vt:lpstr>
      <vt:lpstr>PowerPoint Presentation</vt:lpstr>
      <vt:lpstr>PowerPoint Presentation</vt:lpstr>
      <vt:lpstr>PowerPoint Presentation</vt:lpstr>
      <vt:lpstr>Parental control software</vt:lpstr>
      <vt:lpstr>Keep Your Computer Clean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Taking Care of Your Computer</dc:title>
  <dc:creator>Me</dc:creator>
  <cp:lastModifiedBy>Sue</cp:lastModifiedBy>
  <cp:revision>74</cp:revision>
  <dcterms:created xsi:type="dcterms:W3CDTF">2011-01-18T03:05:49Z</dcterms:created>
  <dcterms:modified xsi:type="dcterms:W3CDTF">2023-02-23T23:01:34Z</dcterms:modified>
</cp:coreProperties>
</file>