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331" r:id="rId3"/>
    <p:sldId id="262" r:id="rId4"/>
    <p:sldId id="324" r:id="rId5"/>
    <p:sldId id="325" r:id="rId6"/>
    <p:sldId id="335" r:id="rId7"/>
    <p:sldId id="328" r:id="rId8"/>
    <p:sldId id="329" r:id="rId9"/>
    <p:sldId id="327" r:id="rId10"/>
    <p:sldId id="326" r:id="rId11"/>
    <p:sldId id="333" r:id="rId12"/>
    <p:sldId id="334" r:id="rId13"/>
    <p:sldId id="33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 varScale="1">
        <p:scale>
          <a:sx n="111" d="100"/>
          <a:sy n="111" d="100"/>
        </p:scale>
        <p:origin x="114" y="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7C1CF1-6C6F-4701-BFFD-5E81EF052B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49E292-8778-4ACF-9247-DF579C9608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FC0077-190B-4C76-AA7B-30A100C8C5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3D6FA2-3E2A-44A1-A6FC-4248864033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38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3A858E-E878-4D04-B66F-DBC88BE028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A5547A-31CE-4380-A608-06C4BFFB83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47D507-EA55-4519-82EE-9F76F37BA4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CFCE91-7E67-44E3-91DD-F0CC948D47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330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BC6B54-9383-4853-9E23-6810958964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17046E-DED6-43C7-94F7-1D490CA548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5D1D6B-CBBC-47C9-879E-AF0DE5F470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E3D46-C071-45C0-B69F-A86C2ABFB5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1164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022A0D-C14E-47D8-9612-5FB1C8DA84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7953076-B33C-432A-814B-0E2F1C531F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80F772-06BB-4374-B482-2038294B58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9E88BD-1391-4D34-8AC0-6B5777BBF9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9593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34AA87-5ABF-4E44-8045-1B905DE993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F1A24C-A6B1-4596-83C7-3F00BA4094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3B05481-495C-43B1-A864-D706AC95DE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43F3CE-77DF-468F-9D02-5F628A30EB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731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95BF948-B059-48F9-B8F5-73AF11E61F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433C50-E728-4A7B-B7A3-E1C3298DFD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BB9761-2423-4CBE-ABD8-A93B0E3DD7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036C9-B40E-474C-BA97-459EF5051A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528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4D4EFC8-E682-42BD-A463-1182BD65EB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8C1B2A4-8C1C-49F4-B025-A7A7FD37FA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4A1BB52-D6F9-4753-B24A-8B3E906C4F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B8D5B7-4F79-45FA-A66E-9772F67913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896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B38408E-48BF-4345-B52A-55F6FA4038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CAD8C23-03C2-4711-81C5-ECD79F51E0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F3A9D26-40EA-4C8A-9E4A-CC2EBE815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DCD9D2-E481-425B-B4DE-BD9D6CF050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6297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64B70F7-07A5-4842-915B-A48DF3F080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E354933-909B-4B4A-AA40-A8DC823730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D872839-1C72-4737-965E-832E35348E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2A536-B459-47BA-A94E-00F974E27C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4022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99F9D3-2367-426E-92C2-88E277990C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EB3202-773A-47F7-8812-953DE9085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8882B6-224E-4173-8433-0D1B00C65A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FD4782-7D30-46BA-8AC4-EDF7DAD8CD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865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952C2F-5C62-466D-8140-C153BABE49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BFDD15-F9A8-4881-83C4-6C95CAD262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19F7B1-E763-4EAC-8D8B-E3982F1300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67B80B-C098-4769-BE46-E33A0CEA81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138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3D5521E-F128-4CAF-B324-EDD85BF019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4289E1C-AF3E-4CB1-93AA-E47CE3758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199F105-1B34-49B3-B3D0-9E63F797E57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8E4F5DD-DFDF-4B16-9074-5FF14B06DB3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E9E144A-7131-4405-BDF9-A89B9FA3569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9691BEA-3E3C-4E6A-84D1-F873889F15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ninite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>
            <a:extLst>
              <a:ext uri="{FF2B5EF4-FFF2-40B4-BE49-F238E27FC236}">
                <a16:creationId xmlns:a16="http://schemas.microsoft.com/office/drawing/2014/main" id="{F4BF1BD3-6BBD-447C-8B7F-D998266C5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609600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>
            <a:extLst>
              <a:ext uri="{FF2B5EF4-FFF2-40B4-BE49-F238E27FC236}">
                <a16:creationId xmlns:a16="http://schemas.microsoft.com/office/drawing/2014/main" id="{7F187EE2-CA7F-478D-A64A-1EAD33C3D8B9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0" y="228600"/>
            <a:ext cx="8153400" cy="1470025"/>
          </a:xfrm>
        </p:spPr>
        <p:txBody>
          <a:bodyPr/>
          <a:lstStyle/>
          <a:p>
            <a:pPr eaLnBrk="1" hangingPunct="1"/>
            <a:r>
              <a:rPr lang="en-US" altLang="en-US"/>
              <a:t>Operating systems</a:t>
            </a:r>
          </a:p>
        </p:txBody>
      </p:sp>
      <p:sp>
        <p:nvSpPr>
          <p:cNvPr id="2052" name="Line 5">
            <a:extLst>
              <a:ext uri="{FF2B5EF4-FFF2-40B4-BE49-F238E27FC236}">
                <a16:creationId xmlns:a16="http://schemas.microsoft.com/office/drawing/2014/main" id="{34FDE49D-1D5C-4C77-8D8A-91C28EEE8A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53" name="Picture 6" descr="windows7logo">
            <a:extLst>
              <a:ext uri="{FF2B5EF4-FFF2-40B4-BE49-F238E27FC236}">
                <a16:creationId xmlns:a16="http://schemas.microsoft.com/office/drawing/2014/main" id="{B948F935-FB30-4E5C-AA02-99871C46A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10000"/>
            <a:ext cx="9906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Line 5">
            <a:extLst>
              <a:ext uri="{FF2B5EF4-FFF2-40B4-BE49-F238E27FC236}">
                <a16:creationId xmlns:a16="http://schemas.microsoft.com/office/drawing/2014/main" id="{BC1D5F7E-03B8-408D-8766-DD52725324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1444625"/>
            <a:ext cx="0" cy="5029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55" name="Picture 8" descr="chrome-os">
            <a:extLst>
              <a:ext uri="{FF2B5EF4-FFF2-40B4-BE49-F238E27FC236}">
                <a16:creationId xmlns:a16="http://schemas.microsoft.com/office/drawing/2014/main" id="{8D3F276A-261D-4E8A-AA4B-7409B5E70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276600"/>
            <a:ext cx="1828800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9" descr="silver-apple-logo">
            <a:extLst>
              <a:ext uri="{FF2B5EF4-FFF2-40B4-BE49-F238E27FC236}">
                <a16:creationId xmlns:a16="http://schemas.microsoft.com/office/drawing/2014/main" id="{B9CAD1B4-BB8E-4C1D-8D7A-C1B4813A6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600200"/>
            <a:ext cx="14049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0" descr="tux">
            <a:extLst>
              <a:ext uri="{FF2B5EF4-FFF2-40B4-BE49-F238E27FC236}">
                <a16:creationId xmlns:a16="http://schemas.microsoft.com/office/drawing/2014/main" id="{D3744E56-5249-41F0-8300-7EB429FF9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800600"/>
            <a:ext cx="11255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1" descr="C:\Users\Me\Desktop\W10.png">
            <a:extLst>
              <a:ext uri="{FF2B5EF4-FFF2-40B4-BE49-F238E27FC236}">
                <a16:creationId xmlns:a16="http://schemas.microsoft.com/office/drawing/2014/main" id="{F0748A41-1D4E-491F-8C80-70C6407E3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338" y="167640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5">
            <a:extLst>
              <a:ext uri="{FF2B5EF4-FFF2-40B4-BE49-F238E27FC236}">
                <a16:creationId xmlns:a16="http://schemas.microsoft.com/office/drawing/2014/main" id="{201B7DDD-D010-410A-A082-50C366004D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21336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267" name="Picture 8" descr="silver-apple-logo">
            <a:extLst>
              <a:ext uri="{FF2B5EF4-FFF2-40B4-BE49-F238E27FC236}">
                <a16:creationId xmlns:a16="http://schemas.microsoft.com/office/drawing/2014/main" id="{CD4F07B2-31BF-4D21-A632-A3046C8E31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0"/>
            <a:ext cx="1649413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3">
            <a:extLst>
              <a:ext uri="{FF2B5EF4-FFF2-40B4-BE49-F238E27FC236}">
                <a16:creationId xmlns:a16="http://schemas.microsoft.com/office/drawing/2014/main" id="{277BE10D-A327-41DB-ACAA-88A22196A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90800"/>
            <a:ext cx="8229600" cy="353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Major compatibility issues</a:t>
            </a:r>
          </a:p>
          <a:p>
            <a:pPr eaLnBrk="1" hangingPunct="1"/>
            <a:r>
              <a:rPr lang="en-US" altLang="en-US"/>
              <a:t>Most software won’t run</a:t>
            </a:r>
          </a:p>
          <a:p>
            <a:pPr eaLnBrk="1" hangingPunct="1"/>
            <a:r>
              <a:rPr lang="en-US" altLang="en-US"/>
              <a:t>Many websites won’t work</a:t>
            </a:r>
          </a:p>
          <a:p>
            <a:pPr eaLnBrk="1" hangingPunct="1"/>
            <a:r>
              <a:rPr lang="en-US" altLang="en-US"/>
              <a:t>Planned obsolescence in 4-5 years</a:t>
            </a:r>
          </a:p>
          <a:p>
            <a:pPr eaLnBrk="1" hangingPunct="1"/>
            <a:r>
              <a:rPr lang="en-US" altLang="en-US"/>
              <a:t>2 - 3 times the price of Windows machines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5">
            <a:extLst>
              <a:ext uri="{FF2B5EF4-FFF2-40B4-BE49-F238E27FC236}">
                <a16:creationId xmlns:a16="http://schemas.microsoft.com/office/drawing/2014/main" id="{B8510F65-9755-47F5-97A4-E4053C961D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2438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175C936-9F7C-4FFF-9796-0E833040B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95600"/>
            <a:ext cx="8229600" cy="353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Inexpensive basic system for casual users</a:t>
            </a:r>
          </a:p>
          <a:p>
            <a:pPr eaLnBrk="1" hangingPunct="1"/>
            <a:r>
              <a:rPr lang="en-US" altLang="en-US"/>
              <a:t>Browse the internet, emails, photos</a:t>
            </a:r>
          </a:p>
          <a:p>
            <a:pPr eaLnBrk="1" hangingPunct="1"/>
            <a:r>
              <a:rPr lang="en-US" altLang="en-US"/>
              <a:t>Looks like a laptop, acts like a smart phone without the phone calls</a:t>
            </a:r>
          </a:p>
          <a:p>
            <a:pPr eaLnBrk="1" hangingPunct="1"/>
            <a:r>
              <a:rPr lang="en-US" altLang="en-US"/>
              <a:t>Uses apps instead of programs</a:t>
            </a:r>
          </a:p>
          <a:p>
            <a:pPr eaLnBrk="1" hangingPunct="1"/>
            <a:r>
              <a:rPr lang="en-US" altLang="en-US"/>
              <a:t>More apps available every day</a:t>
            </a:r>
          </a:p>
        </p:txBody>
      </p:sp>
      <p:pic>
        <p:nvPicPr>
          <p:cNvPr id="12292" name="Picture 6" descr="chrome-os">
            <a:extLst>
              <a:ext uri="{FF2B5EF4-FFF2-40B4-BE49-F238E27FC236}">
                <a16:creationId xmlns:a16="http://schemas.microsoft.com/office/drawing/2014/main" id="{77E2193D-4FA6-43CD-98F6-89743424F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0"/>
            <a:ext cx="2590800" cy="203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5">
            <a:extLst>
              <a:ext uri="{FF2B5EF4-FFF2-40B4-BE49-F238E27FC236}">
                <a16:creationId xmlns:a16="http://schemas.microsoft.com/office/drawing/2014/main" id="{53FF93BF-9B17-4A13-BDFD-FE3880AAE39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2438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67035FB-68D7-4FD6-A084-0241ECA06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895600"/>
            <a:ext cx="8229600" cy="353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Used primarily by geeks and hackers</a:t>
            </a:r>
          </a:p>
          <a:p>
            <a:pPr eaLnBrk="1" hangingPunct="1"/>
            <a:r>
              <a:rPr lang="en-US" altLang="en-US"/>
              <a:t>Major compatibility issues</a:t>
            </a:r>
          </a:p>
          <a:p>
            <a:pPr eaLnBrk="1" hangingPunct="1"/>
            <a:r>
              <a:rPr lang="en-US" altLang="en-US"/>
              <a:t>Very little software available</a:t>
            </a:r>
          </a:p>
          <a:p>
            <a:pPr eaLnBrk="1" hangingPunct="1"/>
            <a:r>
              <a:rPr lang="en-US" altLang="en-US"/>
              <a:t>Many websites don’t work</a:t>
            </a:r>
          </a:p>
          <a:p>
            <a:pPr eaLnBrk="1" hangingPunct="1"/>
            <a:r>
              <a:rPr lang="en-US" altLang="en-US"/>
              <a:t>For people who want to write their own programs</a:t>
            </a:r>
          </a:p>
        </p:txBody>
      </p:sp>
      <p:pic>
        <p:nvPicPr>
          <p:cNvPr id="13316" name="Picture 5" descr="tux">
            <a:extLst>
              <a:ext uri="{FF2B5EF4-FFF2-40B4-BE49-F238E27FC236}">
                <a16:creationId xmlns:a16="http://schemas.microsoft.com/office/drawing/2014/main" id="{1282FB83-551A-4E8A-8F08-567765907E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8600"/>
            <a:ext cx="1600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>
            <a:extLst>
              <a:ext uri="{FF2B5EF4-FFF2-40B4-BE49-F238E27FC236}">
                <a16:creationId xmlns:a16="http://schemas.microsoft.com/office/drawing/2014/main" id="{474B64B7-96F3-421A-AA87-E62AC4FAF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6096000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2">
            <a:extLst>
              <a:ext uri="{FF2B5EF4-FFF2-40B4-BE49-F238E27FC236}">
                <a16:creationId xmlns:a16="http://schemas.microsoft.com/office/drawing/2014/main" id="{CEEA0D82-7503-4E18-AA61-ADA1A55D1175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62000" y="228600"/>
            <a:ext cx="8153400" cy="1470025"/>
          </a:xfrm>
        </p:spPr>
        <p:txBody>
          <a:bodyPr/>
          <a:lstStyle/>
          <a:p>
            <a:pPr eaLnBrk="1" hangingPunct="1"/>
            <a:r>
              <a:rPr lang="en-US" altLang="en-US"/>
              <a:t>Operating systems</a:t>
            </a:r>
          </a:p>
        </p:txBody>
      </p:sp>
      <p:sp>
        <p:nvSpPr>
          <p:cNvPr id="14340" name="Line 5">
            <a:extLst>
              <a:ext uri="{FF2B5EF4-FFF2-40B4-BE49-F238E27FC236}">
                <a16:creationId xmlns:a16="http://schemas.microsoft.com/office/drawing/2014/main" id="{F4312268-00BC-4EC7-9590-3E298746818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4478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341" name="Picture 5" descr="windows7logo">
            <a:extLst>
              <a:ext uri="{FF2B5EF4-FFF2-40B4-BE49-F238E27FC236}">
                <a16:creationId xmlns:a16="http://schemas.microsoft.com/office/drawing/2014/main" id="{3284129B-590A-4CF1-9C58-FE85D94FA6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10000"/>
            <a:ext cx="990600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Line 5">
            <a:extLst>
              <a:ext uri="{FF2B5EF4-FFF2-40B4-BE49-F238E27FC236}">
                <a16:creationId xmlns:a16="http://schemas.microsoft.com/office/drawing/2014/main" id="{B8EBE8A9-552A-4956-B358-67B508586D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24600" y="1447800"/>
            <a:ext cx="0" cy="5029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343" name="Picture 7" descr="chrome-os">
            <a:extLst>
              <a:ext uri="{FF2B5EF4-FFF2-40B4-BE49-F238E27FC236}">
                <a16:creationId xmlns:a16="http://schemas.microsoft.com/office/drawing/2014/main" id="{574541C4-06CC-4FE3-ABF0-14633AA82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276600"/>
            <a:ext cx="1828800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8" descr="silver-apple-logo">
            <a:extLst>
              <a:ext uri="{FF2B5EF4-FFF2-40B4-BE49-F238E27FC236}">
                <a16:creationId xmlns:a16="http://schemas.microsoft.com/office/drawing/2014/main" id="{DBB9DE74-A786-4881-AD88-261CD02AF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600200"/>
            <a:ext cx="140493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Picture 9" descr="tux">
            <a:extLst>
              <a:ext uri="{FF2B5EF4-FFF2-40B4-BE49-F238E27FC236}">
                <a16:creationId xmlns:a16="http://schemas.microsoft.com/office/drawing/2014/main" id="{956BDE72-2386-4740-820C-691F57646F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800600"/>
            <a:ext cx="1125538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6" name="Picture 10" descr="C:\Users\Me\Desktop\W10.png">
            <a:extLst>
              <a:ext uri="{FF2B5EF4-FFF2-40B4-BE49-F238E27FC236}">
                <a16:creationId xmlns:a16="http://schemas.microsoft.com/office/drawing/2014/main" id="{27285E2C-F4B9-4B9A-B950-C142DDEBA5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400" y="1668463"/>
            <a:ext cx="1487488" cy="1487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>
            <a:extLst>
              <a:ext uri="{FF2B5EF4-FFF2-40B4-BE49-F238E27FC236}">
                <a16:creationId xmlns:a16="http://schemas.microsoft.com/office/drawing/2014/main" id="{AB3C9C70-A4BE-4A5A-BB40-18F38140894E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C21ABB5-CA73-43BE-A49D-0ADD33318A04}" type="slidenum">
              <a:rPr lang="en-US" altLang="en-US" sz="1400"/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A917D7D-D0A8-42AC-B064-0861A97BA28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7200"/>
            <a:ext cx="9144000" cy="1143000"/>
          </a:xfrm>
        </p:spPr>
        <p:txBody>
          <a:bodyPr/>
          <a:lstStyle/>
          <a:p>
            <a:pPr eaLnBrk="1" hangingPunct="1"/>
            <a:r>
              <a:rPr lang="en-US" altLang="en-US" sz="4000"/>
              <a:t>Desktop computers worldwide </a:t>
            </a:r>
            <a:br>
              <a:rPr lang="en-US" altLang="en-US" sz="4000"/>
            </a:br>
            <a:endParaRPr lang="en-US" altLang="en-US" sz="4000"/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8911AF05-F3BE-4ADF-902F-E2CEDF917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25" y="4910138"/>
            <a:ext cx="17684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baseline="-25000"/>
          </a:p>
        </p:txBody>
      </p:sp>
      <p:sp>
        <p:nvSpPr>
          <p:cNvPr id="3077" name="Line 8">
            <a:extLst>
              <a:ext uri="{FF2B5EF4-FFF2-40B4-BE49-F238E27FC236}">
                <a16:creationId xmlns:a16="http://schemas.microsoft.com/office/drawing/2014/main" id="{22C53D18-DE60-4C79-9EB1-33B7F5CD273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295400"/>
            <a:ext cx="79248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Rectangle 3">
            <a:extLst>
              <a:ext uri="{FF2B5EF4-FFF2-40B4-BE49-F238E27FC236}">
                <a16:creationId xmlns:a16="http://schemas.microsoft.com/office/drawing/2014/main" id="{6CF5044C-2165-4B49-9C85-145CDBDDCD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5410200"/>
            <a:ext cx="8001000" cy="1066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tx2"/>
                </a:solidFill>
              </a:rPr>
              <a:t>As of October 2015</a:t>
            </a:r>
            <a:r>
              <a:rPr lang="en-US" altLang="en-US" sz="4000">
                <a:solidFill>
                  <a:schemeClr val="tx2"/>
                </a:solidFill>
              </a:rPr>
              <a:t> </a:t>
            </a:r>
            <a:br>
              <a:rPr lang="en-US" altLang="en-US" sz="1400">
                <a:solidFill>
                  <a:schemeClr val="tx2"/>
                </a:solidFill>
              </a:rPr>
            </a:br>
            <a:r>
              <a:rPr lang="en-US" altLang="en-US" sz="1400">
                <a:solidFill>
                  <a:schemeClr val="tx2"/>
                </a:solidFill>
              </a:rPr>
              <a:t>https://www.netmarketshare.com/operating-system-market-share.aspx?qprid=10&amp;qpcustomd=0</a:t>
            </a:r>
          </a:p>
        </p:txBody>
      </p:sp>
      <p:pic>
        <p:nvPicPr>
          <p:cNvPr id="3079" name="Picture 9" descr="C:\Users\Me\Desktop\share.jpg">
            <a:extLst>
              <a:ext uri="{FF2B5EF4-FFF2-40B4-BE49-F238E27FC236}">
                <a16:creationId xmlns:a16="http://schemas.microsoft.com/office/drawing/2014/main" id="{EF2B8DB5-599C-4A15-A98F-5C096FBA16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295400"/>
            <a:ext cx="8772525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FBADAB63-D9DA-418B-BB48-B8165FE855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" y="2667000"/>
            <a:ext cx="8839200" cy="3535363"/>
          </a:xfrm>
        </p:spPr>
        <p:txBody>
          <a:bodyPr/>
          <a:lstStyle/>
          <a:p>
            <a:pPr eaLnBrk="1" hangingPunct="1"/>
            <a:r>
              <a:rPr lang="en-US" altLang="en-US"/>
              <a:t>Still works OK </a:t>
            </a:r>
          </a:p>
          <a:p>
            <a:pPr eaLnBrk="1" hangingPunct="1"/>
            <a:r>
              <a:rPr lang="en-US" altLang="en-US"/>
              <a:t>Designed to do WORK</a:t>
            </a:r>
          </a:p>
          <a:p>
            <a:pPr eaLnBrk="1" hangingPunct="1"/>
            <a:r>
              <a:rPr lang="en-US" altLang="en-US"/>
              <a:t>Will be useful for another year or two</a:t>
            </a:r>
          </a:p>
          <a:p>
            <a:pPr eaLnBrk="1" hangingPunct="1"/>
            <a:r>
              <a:rPr lang="en-US" altLang="en-US"/>
              <a:t>Use Firefox or Chrome for Internet</a:t>
            </a:r>
          </a:p>
          <a:p>
            <a:pPr eaLnBrk="1" hangingPunct="1"/>
            <a:r>
              <a:rPr lang="en-US" altLang="en-US"/>
              <a:t>BACK UP your data before computer fails</a:t>
            </a:r>
          </a:p>
          <a:p>
            <a:pPr eaLnBrk="1" hangingPunct="1"/>
            <a:r>
              <a:rPr lang="en-US" altLang="en-US"/>
              <a:t>May want to replace machine before it breaks</a:t>
            </a:r>
          </a:p>
        </p:txBody>
      </p:sp>
      <p:sp>
        <p:nvSpPr>
          <p:cNvPr id="4099" name="Line 5">
            <a:extLst>
              <a:ext uri="{FF2B5EF4-FFF2-40B4-BE49-F238E27FC236}">
                <a16:creationId xmlns:a16="http://schemas.microsoft.com/office/drawing/2014/main" id="{5AD45C2E-B6EE-4AD2-AF1D-FEC762422574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2098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0" name="Picture 1">
            <a:extLst>
              <a:ext uri="{FF2B5EF4-FFF2-40B4-BE49-F238E27FC236}">
                <a16:creationId xmlns:a16="http://schemas.microsoft.com/office/drawing/2014/main" id="{2179740B-8AA4-49BC-AD8E-F95278B103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85725"/>
            <a:ext cx="2895600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6">
            <a:extLst>
              <a:ext uri="{FF2B5EF4-FFF2-40B4-BE49-F238E27FC236}">
                <a16:creationId xmlns:a16="http://schemas.microsoft.com/office/drawing/2014/main" id="{7119988A-E8A4-49D5-8831-2A6A3BD301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01625"/>
            <a:ext cx="2349500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5CB4A6E1-BBD5-4538-B713-9BE2FF12A8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7848600" cy="3535363"/>
          </a:xfrm>
        </p:spPr>
        <p:txBody>
          <a:bodyPr/>
          <a:lstStyle/>
          <a:p>
            <a:pPr eaLnBrk="1" hangingPunct="1"/>
            <a:r>
              <a:rPr lang="en-US" altLang="en-US"/>
              <a:t>The most popular Windows version</a:t>
            </a:r>
          </a:p>
          <a:p>
            <a:pPr eaLnBrk="1" hangingPunct="1"/>
            <a:r>
              <a:rPr lang="en-US" altLang="en-US"/>
              <a:t>Works great</a:t>
            </a:r>
          </a:p>
          <a:p>
            <a:pPr eaLnBrk="1" hangingPunct="1"/>
            <a:r>
              <a:rPr lang="en-US" altLang="en-US"/>
              <a:t>Designed to do work and play</a:t>
            </a:r>
          </a:p>
          <a:p>
            <a:pPr eaLnBrk="1" hangingPunct="1"/>
            <a:r>
              <a:rPr lang="en-US" altLang="en-US"/>
              <a:t>Will be useful for another 6 to 8 years</a:t>
            </a:r>
          </a:p>
          <a:p>
            <a:pPr eaLnBrk="1" hangingPunct="1"/>
            <a:r>
              <a:rPr lang="en-US" altLang="en-US"/>
              <a:t>Compatible with most peripherals</a:t>
            </a:r>
          </a:p>
          <a:p>
            <a:pPr eaLnBrk="1" hangingPunct="1"/>
            <a:r>
              <a:rPr lang="en-US" altLang="en-US"/>
              <a:t>No need to upgrade</a:t>
            </a:r>
          </a:p>
        </p:txBody>
      </p:sp>
      <p:sp>
        <p:nvSpPr>
          <p:cNvPr id="5123" name="Line 5">
            <a:extLst>
              <a:ext uri="{FF2B5EF4-FFF2-40B4-BE49-F238E27FC236}">
                <a16:creationId xmlns:a16="http://schemas.microsoft.com/office/drawing/2014/main" id="{CB5FB65B-05F9-49EC-B1C1-1E91FE8313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4384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24" name="Picture 6" descr="windows7logo">
            <a:extLst>
              <a:ext uri="{FF2B5EF4-FFF2-40B4-BE49-F238E27FC236}">
                <a16:creationId xmlns:a16="http://schemas.microsoft.com/office/drawing/2014/main" id="{B207E20C-C689-4116-9038-8F01BD489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28600"/>
            <a:ext cx="2057400" cy="204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D7E33E21-37C4-40C5-8FC2-57AC3BFFC9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819400"/>
            <a:ext cx="8839200" cy="3535363"/>
          </a:xfrm>
        </p:spPr>
        <p:txBody>
          <a:bodyPr/>
          <a:lstStyle/>
          <a:p>
            <a:pPr eaLnBrk="1" hangingPunct="1"/>
            <a:r>
              <a:rPr lang="en-US" altLang="en-US"/>
              <a:t>Major compatibility issues</a:t>
            </a:r>
          </a:p>
          <a:p>
            <a:pPr eaLnBrk="1" hangingPunct="1"/>
            <a:r>
              <a:rPr lang="en-US" altLang="en-US"/>
              <a:t>OK for email, browsing, and watching video</a:t>
            </a:r>
          </a:p>
          <a:p>
            <a:pPr eaLnBrk="1" hangingPunct="1"/>
            <a:r>
              <a:rPr lang="en-US" altLang="en-US"/>
              <a:t>Not OK for power users</a:t>
            </a:r>
          </a:p>
          <a:p>
            <a:pPr eaLnBrk="1" hangingPunct="1"/>
            <a:r>
              <a:rPr lang="en-US" altLang="en-US"/>
              <a:t>Designed for PLAY, not work</a:t>
            </a:r>
          </a:p>
          <a:p>
            <a:pPr eaLnBrk="1" hangingPunct="1"/>
            <a:r>
              <a:rPr lang="en-US" altLang="en-US"/>
              <a:t>A touch screen is NOT necessary</a:t>
            </a:r>
          </a:p>
          <a:p>
            <a:pPr eaLnBrk="1" hangingPunct="1"/>
            <a:r>
              <a:rPr lang="en-US" altLang="en-US"/>
              <a:t>Windows 8.1 is still a problem</a:t>
            </a:r>
          </a:p>
        </p:txBody>
      </p:sp>
      <p:sp>
        <p:nvSpPr>
          <p:cNvPr id="6147" name="Line 5">
            <a:extLst>
              <a:ext uri="{FF2B5EF4-FFF2-40B4-BE49-F238E27FC236}">
                <a16:creationId xmlns:a16="http://schemas.microsoft.com/office/drawing/2014/main" id="{524981E2-BD97-4C31-9E08-2CE4244A10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5908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48" name="Picture 3">
            <a:extLst>
              <a:ext uri="{FF2B5EF4-FFF2-40B4-BE49-F238E27FC236}">
                <a16:creationId xmlns:a16="http://schemas.microsoft.com/office/drawing/2014/main" id="{8035323A-CDE0-482C-829B-983C4A5F39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92088"/>
            <a:ext cx="2828925" cy="212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9EF6609B-A45F-4825-A1B4-9BEAADF422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" y="2819400"/>
            <a:ext cx="8839200" cy="3535363"/>
          </a:xfrm>
        </p:spPr>
        <p:txBody>
          <a:bodyPr/>
          <a:lstStyle/>
          <a:p>
            <a:pPr eaLnBrk="1" hangingPunct="1"/>
            <a:r>
              <a:rPr lang="en-US" altLang="en-US"/>
              <a:t>Minor compatibility issues</a:t>
            </a:r>
          </a:p>
          <a:p>
            <a:pPr eaLnBrk="1" hangingPunct="1"/>
            <a:r>
              <a:rPr lang="en-US" altLang="en-US"/>
              <a:t>OK except for older software, cameras, scanners</a:t>
            </a:r>
          </a:p>
          <a:p>
            <a:pPr eaLnBrk="1" hangingPunct="1"/>
            <a:r>
              <a:rPr lang="en-US" altLang="en-US"/>
              <a:t>Touch screen NOT needed or recommended</a:t>
            </a:r>
          </a:p>
          <a:p>
            <a:pPr eaLnBrk="1" hangingPunct="1"/>
            <a:r>
              <a:rPr lang="en-US" altLang="en-US"/>
              <a:t>Upgrade free until July 26, 2016</a:t>
            </a:r>
          </a:p>
          <a:p>
            <a:pPr eaLnBrk="1" hangingPunct="1"/>
            <a:r>
              <a:rPr lang="en-US" altLang="en-US"/>
              <a:t>Will be last version of Windows ever</a:t>
            </a:r>
          </a:p>
        </p:txBody>
      </p:sp>
      <p:sp>
        <p:nvSpPr>
          <p:cNvPr id="7171" name="Line 5">
            <a:extLst>
              <a:ext uri="{FF2B5EF4-FFF2-40B4-BE49-F238E27FC236}">
                <a16:creationId xmlns:a16="http://schemas.microsoft.com/office/drawing/2014/main" id="{EB12DCFF-CDE3-44CA-8818-6759D64081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5908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7172" name="Picture 2" descr="C:\Users\Me\Desktop\W10.png">
            <a:extLst>
              <a:ext uri="{FF2B5EF4-FFF2-40B4-BE49-F238E27FC236}">
                <a16:creationId xmlns:a16="http://schemas.microsoft.com/office/drawing/2014/main" id="{29E013AD-9159-4C05-BEF7-E83C6D7CC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00013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139ADBCF-B38C-4DDE-83C2-04D620239A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304800"/>
            <a:ext cx="7772400" cy="990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/>
              <a:t>Windows 8 Modern mode (Tiles)</a:t>
            </a:r>
          </a:p>
        </p:txBody>
      </p:sp>
      <p:pic>
        <p:nvPicPr>
          <p:cNvPr id="8195" name="Picture 2" descr="C:\Users\Me\Desktop\Start-1.jpg">
            <a:extLst>
              <a:ext uri="{FF2B5EF4-FFF2-40B4-BE49-F238E27FC236}">
                <a16:creationId xmlns:a16="http://schemas.microsoft.com/office/drawing/2014/main" id="{8CA57DDA-B3C6-4568-8E35-7BD8710521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7924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C7B0322A-50EF-4A42-BBEE-333E3FC90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839200" cy="3535363"/>
          </a:xfrm>
        </p:spPr>
        <p:txBody>
          <a:bodyPr/>
          <a:lstStyle/>
          <a:p>
            <a:pPr eaLnBrk="1" hangingPunct="1"/>
            <a:r>
              <a:rPr lang="en-US" altLang="en-US"/>
              <a:t>Alt-F4 to close window</a:t>
            </a:r>
          </a:p>
          <a:p>
            <a:pPr eaLnBrk="1" hangingPunct="1"/>
            <a:r>
              <a:rPr lang="en-US" altLang="en-US"/>
              <a:t>Windows-P to change display</a:t>
            </a:r>
          </a:p>
          <a:p>
            <a:pPr eaLnBrk="1" hangingPunct="1"/>
            <a:r>
              <a:rPr lang="en-US" altLang="en-US"/>
              <a:t>Windows (and type) to search</a:t>
            </a:r>
          </a:p>
          <a:p>
            <a:pPr eaLnBrk="1" hangingPunct="1"/>
            <a:r>
              <a:rPr lang="en-US" altLang="en-US"/>
              <a:t>Windows key to toggle</a:t>
            </a:r>
          </a:p>
          <a:p>
            <a:pPr eaLnBrk="1" hangingPunct="1">
              <a:buFontTx/>
              <a:buNone/>
            </a:pPr>
            <a:r>
              <a:rPr lang="en-US" altLang="en-US"/>
              <a:t>   between modes</a:t>
            </a:r>
          </a:p>
        </p:txBody>
      </p:sp>
      <p:sp>
        <p:nvSpPr>
          <p:cNvPr id="9219" name="Line 5">
            <a:extLst>
              <a:ext uri="{FF2B5EF4-FFF2-40B4-BE49-F238E27FC236}">
                <a16:creationId xmlns:a16="http://schemas.microsoft.com/office/drawing/2014/main" id="{8BCB4B8C-2C79-4E8B-A73F-C8A737000434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6002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57AC69-EB21-4296-B8B4-BA81B18CB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334963"/>
            <a:ext cx="8839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altLang="en-US" kern="0" dirty="0"/>
              <a:t>Windows 8 keyboard shortcuts</a:t>
            </a:r>
          </a:p>
        </p:txBody>
      </p:sp>
      <p:pic>
        <p:nvPicPr>
          <p:cNvPr id="9221" name="Picture 6" descr="win-key">
            <a:extLst>
              <a:ext uri="{FF2B5EF4-FFF2-40B4-BE49-F238E27FC236}">
                <a16:creationId xmlns:a16="http://schemas.microsoft.com/office/drawing/2014/main" id="{B24973FB-5F89-494B-9B40-2D2AD6007F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038600"/>
            <a:ext cx="346710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>
            <a:extLst>
              <a:ext uri="{FF2B5EF4-FFF2-40B4-BE49-F238E27FC236}">
                <a16:creationId xmlns:a16="http://schemas.microsoft.com/office/drawing/2014/main" id="{A8CFEA08-9371-4ED7-B49C-22E4FCAB9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r>
              <a:rPr lang="en-US" altLang="en-US"/>
              <a:t>Give you back the Start Menu</a:t>
            </a:r>
          </a:p>
          <a:p>
            <a:r>
              <a:rPr lang="en-US" altLang="en-US"/>
              <a:t>Allows you to boot to Windows 7 mode</a:t>
            </a:r>
          </a:p>
          <a:p>
            <a:pPr>
              <a:buFontTx/>
              <a:buNone/>
            </a:pPr>
            <a:r>
              <a:rPr lang="en-US" altLang="en-US"/>
              <a:t>   (Windows 8.1 does this automatically)</a:t>
            </a:r>
          </a:p>
          <a:p>
            <a:r>
              <a:rPr lang="en-US" altLang="en-US"/>
              <a:t>Free download from </a:t>
            </a:r>
            <a:r>
              <a:rPr lang="en-US" altLang="en-US">
                <a:hlinkClick r:id="rId2"/>
              </a:rPr>
              <a:t>www.ninite.com</a:t>
            </a:r>
            <a:endParaRPr lang="en-US" altLang="en-US"/>
          </a:p>
        </p:txBody>
      </p:sp>
      <p:sp>
        <p:nvSpPr>
          <p:cNvPr id="10243" name="Line 5">
            <a:extLst>
              <a:ext uri="{FF2B5EF4-FFF2-40B4-BE49-F238E27FC236}">
                <a16:creationId xmlns:a16="http://schemas.microsoft.com/office/drawing/2014/main" id="{68EE0238-8408-4D6F-BDA8-7D95FF8D09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2730500"/>
            <a:ext cx="78486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44" name="Picture 6" descr="C:\Users\Me\Desktop\corner.png">
            <a:extLst>
              <a:ext uri="{FF2B5EF4-FFF2-40B4-BE49-F238E27FC236}">
                <a16:creationId xmlns:a16="http://schemas.microsoft.com/office/drawing/2014/main" id="{D20EC021-DB08-4287-B58C-6B7438BC1D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38" y="533400"/>
            <a:ext cx="22733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E1BD87D7-DA86-49A1-A599-61D204FBB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906463"/>
            <a:ext cx="4267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altLang="en-US" kern="0" dirty="0"/>
              <a:t>Classic shell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1458</TotalTime>
  <Words>319</Words>
  <Application>Microsoft Office PowerPoint</Application>
  <PresentationFormat>On-screen Show (4:3)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Default Design</vt:lpstr>
      <vt:lpstr>Operating systems</vt:lpstr>
      <vt:lpstr>Desktop computers worldwide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Operating systems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Taking Care of Your Computer</dc:title>
  <dc:creator>Me</dc:creator>
  <cp:lastModifiedBy>Sue</cp:lastModifiedBy>
  <cp:revision>74</cp:revision>
  <dcterms:created xsi:type="dcterms:W3CDTF">2011-01-18T03:05:49Z</dcterms:created>
  <dcterms:modified xsi:type="dcterms:W3CDTF">2023-02-23T23:03:19Z</dcterms:modified>
</cp:coreProperties>
</file>