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72" r:id="rId3"/>
    <p:sldId id="290" r:id="rId4"/>
    <p:sldId id="292" r:id="rId5"/>
    <p:sldId id="328" r:id="rId6"/>
    <p:sldId id="369" r:id="rId7"/>
    <p:sldId id="384" r:id="rId8"/>
    <p:sldId id="361" r:id="rId9"/>
    <p:sldId id="377" r:id="rId10"/>
    <p:sldId id="365" r:id="rId11"/>
    <p:sldId id="311" r:id="rId12"/>
    <p:sldId id="267" r:id="rId13"/>
    <p:sldId id="378" r:id="rId14"/>
    <p:sldId id="327" r:id="rId15"/>
    <p:sldId id="387" r:id="rId16"/>
    <p:sldId id="348" r:id="rId17"/>
    <p:sldId id="380" r:id="rId18"/>
    <p:sldId id="363" r:id="rId19"/>
    <p:sldId id="364" r:id="rId20"/>
    <p:sldId id="379" r:id="rId21"/>
    <p:sldId id="367" r:id="rId22"/>
    <p:sldId id="371" r:id="rId23"/>
    <p:sldId id="312" r:id="rId24"/>
    <p:sldId id="370" r:id="rId25"/>
    <p:sldId id="351" r:id="rId26"/>
    <p:sldId id="326" r:id="rId27"/>
    <p:sldId id="366" r:id="rId28"/>
    <p:sldId id="342" r:id="rId29"/>
    <p:sldId id="362" r:id="rId30"/>
    <p:sldId id="329" r:id="rId31"/>
    <p:sldId id="373" r:id="rId32"/>
    <p:sldId id="376" r:id="rId33"/>
    <p:sldId id="381" r:id="rId34"/>
    <p:sldId id="382" r:id="rId35"/>
    <p:sldId id="383" r:id="rId36"/>
    <p:sldId id="389" r:id="rId37"/>
    <p:sldId id="390" r:id="rId38"/>
    <p:sldId id="374" r:id="rId39"/>
    <p:sldId id="315" r:id="rId40"/>
    <p:sldId id="375" r:id="rId41"/>
    <p:sldId id="388" r:id="rId42"/>
    <p:sldId id="368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5" d="100"/>
          <a:sy n="115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youtube.com/watch?v=KgEx-0xt-WA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YODQB_2w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nion.com/credit-freeze" TargetMode="External"/><Relationship Id="rId2" Type="http://schemas.openxmlformats.org/officeDocument/2006/relationships/hyperlink" Target="https://www.equifax.com/personal/credit-report-services/credit-freez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kayton.com/IRSscam_call.pdf" TargetMode="External"/><Relationship Id="rId2" Type="http://schemas.openxmlformats.org/officeDocument/2006/relationships/hyperlink" Target="http://www.aarp.org/money/scams-frau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ekayton.com/ComputerPowerPoints/ProtectFromScamsApril2024.pdf" TargetMode="External"/><Relationship Id="rId4" Type="http://schemas.openxmlformats.org/officeDocument/2006/relationships/hyperlink" Target="https://suekayton.com/ComputerPowerPoints/ProtectFromScamsApril2024.ppt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KW58MS12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sLJZyih3Ac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February 2026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404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Stop and think.</a:t>
            </a: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0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F97F-794E-4416-980D-5DAB435E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29"/>
            <a:ext cx="5791200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 tactics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990600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Scary </a:t>
            </a:r>
            <a:r>
              <a:rPr lang="en-US" altLang="en-US" sz="4400" dirty="0">
                <a:latin typeface="Arial" panose="020B0604020202020204" pitchFamily="34" charset="0"/>
              </a:rPr>
              <a:t>– your account will be deleted,  you owe money, or your computer is infected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1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Unexpected invitation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Asking for help </a:t>
            </a:r>
            <a:r>
              <a:rPr lang="en-US" altLang="en-US" sz="4400" dirty="0">
                <a:latin typeface="Arial" panose="020B0604020202020204" pitchFamily="34" charset="0"/>
              </a:rPr>
              <a:t>– buy gift cards or they need money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Package delivery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Scary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1031-9ADF-46D3-8375-BF71EAA7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68A90-3B0C-4B21-865E-8E19642B0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" y="380574"/>
            <a:ext cx="6897063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02033-F194-4C38-A125-EF20D2D5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2" y="136525"/>
            <a:ext cx="448774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1031-9ADF-46D3-8375-BF71EAA7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F591-C80C-45C2-A9A0-8CBB2E16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166812"/>
            <a:ext cx="69818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looks strange or suspicious, or says they want you to do “a small favor,”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reply.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it.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235076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claims that you have a virus or infection on your computer,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Most messages claiming to be from FedEx or UPS are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the email.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6EB80-4972-419C-8AE2-E944EEE9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ABD9B-BC09-4C1B-A6FF-A53139C9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" y="685800"/>
            <a:ext cx="9118108" cy="57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Beware!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47800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buy a gift card, </a:t>
            </a:r>
            <a:r>
              <a:rPr lang="en-US" altLang="en-US" sz="4400" dirty="0" err="1">
                <a:latin typeface="Arial" panose="020B0604020202020204" pitchFamily="34" charset="0"/>
              </a:rPr>
              <a:t>BitCoin</a:t>
            </a:r>
            <a:r>
              <a:rPr lang="en-US" altLang="en-US" sz="4400" dirty="0">
                <a:latin typeface="Arial" panose="020B0604020202020204" pitchFamily="34" charset="0"/>
              </a:rPr>
              <a:t>, or cryptocurrency if they ask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give out your passwords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let them remote access your computer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computer</a:t>
            </a:r>
            <a:b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pop-ups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1D0F-2710-44F6-9183-6433AF1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Be Aware   Windows Defender Security Center Alert Scam">
            <a:hlinkClick r:id="" action="ppaction://media"/>
            <a:extLst>
              <a:ext uri="{FF2B5EF4-FFF2-40B4-BE49-F238E27FC236}">
                <a16:creationId xmlns:a16="http://schemas.microsoft.com/office/drawing/2014/main" id="{59907BF3-CAFF-45C6-8E9C-AB7EF57DDF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ECD92-C94C-4BB3-BDA1-406E904BAE71}"/>
              </a:ext>
            </a:extLst>
          </p:cNvPr>
          <p:cNvSpPr txBox="1"/>
          <p:nvPr/>
        </p:nvSpPr>
        <p:spPr>
          <a:xfrm>
            <a:off x="1519410" y="5562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www.youtube.com/watch?v=KgEx-0xt-WA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5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866236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008202-29D9-4E0D-A37F-54606AC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48009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computer pop-ups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5EE057B-786D-4AAB-936A-9C9FD2F3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62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Fake or malicious online merchants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4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C5ADB-CE16-49D7-9607-893D6CDF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4572000"/>
            <a:ext cx="18288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36B6E-AB80-42B7-A5E7-AA0199D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182880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5FC20-69AB-4D77-A18E-638FDB7B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9839"/>
            <a:ext cx="182880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1D2AF-D536-4A95-87C2-89216B75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3200400"/>
            <a:ext cx="18288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4E128-3CEF-4340-8973-7A54871C0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765800"/>
            <a:ext cx="1828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02352-919A-4E8B-8791-509C422E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79" y="1763487"/>
            <a:ext cx="4997450" cy="4771201"/>
          </a:xfrm>
          <a:prstGeom prst="rect">
            <a:avLst/>
          </a:prstGeom>
        </p:spPr>
      </p:pic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E5BF-CF7A-4595-99AC-69CA8FA0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6" y="1763487"/>
            <a:ext cx="2819400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letters in the mail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types of scams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3112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Phone calls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Emails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Computer pop-ups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Fake online merchants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Text messages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 Letters in the mail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Romance and </a:t>
            </a:r>
            <a:r>
              <a:rPr lang="en-US" altLang="en-US" sz="4000">
                <a:latin typeface="Arial" panose="020B0604020202020204" pitchFamily="34" charset="0"/>
              </a:rPr>
              <a:t>friendship scams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3FA52-838B-40EB-B1E4-33E6C43F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0" y="2486250"/>
            <a:ext cx="2020830" cy="4235225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your computer is infected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-114300" y="1343932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Turn off the computer immediately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the mouse doesn’t work, push and hold the power button for 30 seconds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still doesn’t turn off, </a:t>
            </a:r>
          </a:p>
          <a:p>
            <a:pPr marL="457200" lvl="1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  unplug it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Stolen phones or computers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NEVER save a banking password on your phone or computer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Type in the password each time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If someone steals your phone or computer, you don’t want them to have access to your bank.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  <a:hlinkClick r:id="rId2"/>
              </a:rPr>
              <a:t>https://www.youtube.com/watch?v=QUYODQB_2wQ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0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else can I do?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two-factor authentication or a passkey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Sends a text message to your cell phone to confirm your identity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Freeze your credit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Hackers can’t open new credit cards in your name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fraud alerts on your credit cards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Receive an alert for unusual charges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3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Freeze your credit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29540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accounts and freeze your credit at the Big Three credit agencies</a:t>
            </a:r>
          </a:p>
          <a:p>
            <a:pPr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EquiFax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https://www.equifax.com/personal/credit-report-services/credit-freeze/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TransUnion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https://www.transunion.com/credit-freeze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Experian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https://www.experian.com/help/credit-freeze/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63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Credit card fraud alert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39" y="160020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the phone number printed on your credit card and tell them that you want to be notified of possible frauds.  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Tell them to notify you by a telephone call and make sure they have the correct telephone number listed.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E92B2-E73A-42CC-BDEA-B9031CBED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72413"/>
            <a:ext cx="8305800" cy="4775836"/>
          </a:xfr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Romance  and  friendship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scams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1600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1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Romance and friendship scams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428751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stranger calls you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They gradually gain your trust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Then they empty your bank accounts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suspicious of</a:t>
            </a:r>
          </a:p>
          <a:p>
            <a:pPr marL="0" indent="0">
              <a:buNone/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strangers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D96F3-EDB5-4AF1-AFCB-07BB5793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600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9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8100" y="0"/>
            <a:ext cx="8686800" cy="63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   Learn more about scams</a:t>
            </a:r>
          </a:p>
          <a:p>
            <a:pPr marL="457200" lvl="1" indent="0" eaLnBrk="1" hangingPunct="1">
              <a:buNone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sz="4000" dirty="0">
              <a:latin typeface="Arial" panose="020B0604020202020204" pitchFamily="34" charset="0"/>
              <a:hlinkClick r:id="rId2"/>
            </a:endParaRPr>
          </a:p>
          <a:p>
            <a:pPr marL="457200" lvl="1" indent="0" eaLnBrk="1" hangingPunct="1">
              <a:buNone/>
            </a:pPr>
            <a:r>
              <a:rPr lang="en-US" altLang="en-US" sz="3600" dirty="0">
                <a:latin typeface="Arial" panose="020B0604020202020204" pitchFamily="34" charset="0"/>
                <a:hlinkClick r:id="rId2"/>
              </a:rPr>
              <a:t>www.aarp.org/money/scams-fraud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br>
              <a:rPr lang="en-US" altLang="en-US" sz="4000" dirty="0">
                <a:latin typeface="Arial" panose="020B0604020202020204" pitchFamily="34" charset="0"/>
              </a:rPr>
            </a:br>
            <a:endParaRPr lang="en-US" altLang="en-US" sz="4000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The Washington Post has </a:t>
            </a:r>
            <a:r>
              <a:rPr lang="en-US" altLang="en-US" sz="3600">
                <a:latin typeface="Arial" panose="020B0604020202020204" pitchFamily="34" charset="0"/>
              </a:rPr>
              <a:t>an excellent article </a:t>
            </a:r>
            <a:r>
              <a:rPr lang="en-US" altLang="en-US" sz="3600" dirty="0">
                <a:latin typeface="Arial" panose="020B0604020202020204" pitchFamily="34" charset="0"/>
              </a:rPr>
              <a:t>about IRS phone scams  </a:t>
            </a:r>
            <a:r>
              <a:rPr lang="en-US" altLang="en-US" sz="3600" dirty="0">
                <a:latin typeface="Arial" panose="020B0604020202020204" pitchFamily="34" charset="0"/>
                <a:hlinkClick r:id="rId3"/>
              </a:rPr>
              <a:t>www.suekayton.com/IRSscam_call.pdf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51AB2-C26F-4E82-8094-C6092AF43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2819400" cy="932734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51B6CD01-C5EF-4423-BB41-BE5CD8DE1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838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7B63C-7F34-41D0-87CC-E0F3CB684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14686"/>
            <a:ext cx="4228267" cy="9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1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68C08-ECC0-466F-9738-63E39DCB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8733"/>
            <a:ext cx="3190875" cy="4838700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 landline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(650) 740-6774 text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PowerPoint format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PDF format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Phone calls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895D3A-4459-4C9D-BEA4-4E7BB29F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55" y="3429000"/>
            <a:ext cx="3257444" cy="3373436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Get even with scammers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4EF1-8A4A-43AE-AAF2-C7B362C7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1574" y="1524000"/>
            <a:ext cx="7195111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Enjoy these fun videos made by Mark </a:t>
            </a:r>
            <a:r>
              <a:rPr lang="en-US" altLang="en-US" sz="2800" dirty="0" err="1">
                <a:solidFill>
                  <a:srgbClr val="222222"/>
                </a:solidFill>
                <a:cs typeface="Arial" panose="020B0604020202020204" pitchFamily="34" charset="0"/>
              </a:rPr>
              <a:t>Rober</a:t>
            </a: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Locating (and arresting) scammers</a:t>
            </a:r>
            <a:endParaRPr lang="en-US" altLang="en-US" sz="2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www.youtube.com/watch?v=VrKW58MS12g</a:t>
            </a: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Taking revenge on them.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www.youtube.com/watch?v=xsLJZyih3Ac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285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404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Stop and think.</a:t>
            </a: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46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February 2026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9502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UP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immediately if you get a phone call from a someone claiming 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Apple, Microsoft, Dell, HP or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 - Medicare,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the IRS or 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bank or investment advisor            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(unless it is someone you know personally)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0" y="1314150"/>
            <a:ext cx="708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Phone calls from someone pretending to be a friend or relative </a:t>
            </a:r>
            <a:r>
              <a:rPr lang="en-US" altLang="en-US" sz="4400" u="sng" dirty="0">
                <a:latin typeface="Arial" panose="020B0604020202020204" pitchFamily="34" charset="0"/>
              </a:rPr>
              <a:t>in distress</a:t>
            </a:r>
            <a:r>
              <a:rPr lang="en-US" altLang="en-US" sz="4400" dirty="0">
                <a:latin typeface="Arial" panose="020B0604020202020204" pitchFamily="34" charset="0"/>
              </a:rPr>
              <a:t> are almost always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Ask them a question to prove their identity.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3FE2E-8A9D-4F8D-8910-B5B7211C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3999"/>
            <a:ext cx="1600200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023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AI voices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83" y="93202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202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Computer-generated voices can imitate real people’s voices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not volunteer the child’s/grandchild’s name.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it sounds suspicious, ask questions that only the real person could answer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CFF5A-FB68-4B93-85A7-6951E2D6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4872038" cy="32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938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Hang up immediately.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talk to them.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their instructions.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you think it might be legit, call the company’s real phone number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0BA1D-A43C-44B3-B65B-0633EFCE6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876800" cy="4083824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7624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think the call is legit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043" y="1160624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36" y="685800"/>
            <a:ext cx="8229600" cy="4525962"/>
          </a:xfrm>
        </p:spPr>
        <p:txBody>
          <a:bodyPr/>
          <a:lstStyle/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up. 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the company and ask them if they tried to call you.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Look up the phone number in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your paper records.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call a phone number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that you find on the internet.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7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886</Words>
  <Application>Microsoft Office PowerPoint</Application>
  <PresentationFormat>On-screen Show (4:3)</PresentationFormat>
  <Paragraphs>182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Calibri</vt:lpstr>
      <vt:lpstr>Georgia</vt:lpstr>
      <vt:lpstr>Office Theme</vt:lpstr>
      <vt:lpstr>Protect yourself from scams</vt:lpstr>
      <vt:lpstr>PowerPoint Presentation</vt:lpstr>
      <vt:lpstr>Common types of scams</vt:lpstr>
      <vt:lpstr>Phone calls</vt:lpstr>
      <vt:lpstr>Scam phone calls</vt:lpstr>
      <vt:lpstr>Scam phone calls</vt:lpstr>
      <vt:lpstr>AI voices</vt:lpstr>
      <vt:lpstr>Scam phone calls</vt:lpstr>
      <vt:lpstr>If you think the call is legit</vt:lpstr>
      <vt:lpstr>Scam emails</vt:lpstr>
      <vt:lpstr>Stop and think.  </vt:lpstr>
      <vt:lpstr>PowerPoint Presentation</vt:lpstr>
      <vt:lpstr>Scam email tactics</vt:lpstr>
      <vt:lpstr>Scary emails</vt:lpstr>
      <vt:lpstr>PowerPoint Presentation</vt:lpstr>
      <vt:lpstr>PowerPoint Presentation</vt:lpstr>
      <vt:lpstr>PowerPoint Presentation</vt:lpstr>
      <vt:lpstr>Scam emails</vt:lpstr>
      <vt:lpstr>Scam emails</vt:lpstr>
      <vt:lpstr>Beware!</vt:lpstr>
      <vt:lpstr>Scam computer pop-ups</vt:lpstr>
      <vt:lpstr>PowerPoint Presentation</vt:lpstr>
      <vt:lpstr>Scam computer pop-ups</vt:lpstr>
      <vt:lpstr>Fake or malicious online merchants</vt:lpstr>
      <vt:lpstr>PowerPoint Presentation</vt:lpstr>
      <vt:lpstr>PowerPoint Presentation</vt:lpstr>
      <vt:lpstr>Scam text messages</vt:lpstr>
      <vt:lpstr>Scam text messages</vt:lpstr>
      <vt:lpstr>Scam letters in the mail</vt:lpstr>
      <vt:lpstr>Scam letters</vt:lpstr>
      <vt:lpstr>If your computer is infected</vt:lpstr>
      <vt:lpstr>Stolen phones or computers</vt:lpstr>
      <vt:lpstr>What else can I do?</vt:lpstr>
      <vt:lpstr>Freeze your credit</vt:lpstr>
      <vt:lpstr>Credit card fraud alert</vt:lpstr>
      <vt:lpstr>Romance  and  friendship scams</vt:lpstr>
      <vt:lpstr>Romance and friendship scams</vt:lpstr>
      <vt:lpstr>PowerPoint Presentation</vt:lpstr>
      <vt:lpstr>For more information</vt:lpstr>
      <vt:lpstr>Get even with scammers</vt:lpstr>
      <vt:lpstr>Stop and think.  </vt:lpstr>
      <vt:lpstr>Protect yourself from scams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146</cp:revision>
  <cp:lastPrinted>2026-02-06T16:54:20Z</cp:lastPrinted>
  <dcterms:created xsi:type="dcterms:W3CDTF">2016-10-28T04:34:43Z</dcterms:created>
  <dcterms:modified xsi:type="dcterms:W3CDTF">2026-02-26T06:02:27Z</dcterms:modified>
</cp:coreProperties>
</file>