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72" r:id="rId3"/>
    <p:sldId id="290" r:id="rId4"/>
    <p:sldId id="292" r:id="rId5"/>
    <p:sldId id="328" r:id="rId6"/>
    <p:sldId id="369" r:id="rId7"/>
    <p:sldId id="384" r:id="rId8"/>
    <p:sldId id="361" r:id="rId9"/>
    <p:sldId id="377" r:id="rId10"/>
    <p:sldId id="365" r:id="rId11"/>
    <p:sldId id="311" r:id="rId12"/>
    <p:sldId id="267" r:id="rId13"/>
    <p:sldId id="378" r:id="rId14"/>
    <p:sldId id="327" r:id="rId15"/>
    <p:sldId id="387" r:id="rId16"/>
    <p:sldId id="348" r:id="rId17"/>
    <p:sldId id="380" r:id="rId18"/>
    <p:sldId id="363" r:id="rId19"/>
    <p:sldId id="364" r:id="rId20"/>
    <p:sldId id="379" r:id="rId21"/>
    <p:sldId id="367" r:id="rId22"/>
    <p:sldId id="371" r:id="rId23"/>
    <p:sldId id="312" r:id="rId24"/>
    <p:sldId id="370" r:id="rId25"/>
    <p:sldId id="351" r:id="rId26"/>
    <p:sldId id="326" r:id="rId27"/>
    <p:sldId id="366" r:id="rId28"/>
    <p:sldId id="342" r:id="rId29"/>
    <p:sldId id="362" r:id="rId30"/>
    <p:sldId id="329" r:id="rId31"/>
    <p:sldId id="373" r:id="rId32"/>
    <p:sldId id="376" r:id="rId33"/>
    <p:sldId id="381" r:id="rId34"/>
    <p:sldId id="382" r:id="rId35"/>
    <p:sldId id="383" r:id="rId36"/>
    <p:sldId id="374" r:id="rId37"/>
    <p:sldId id="315" r:id="rId38"/>
    <p:sldId id="375" r:id="rId39"/>
    <p:sldId id="388" r:id="rId40"/>
    <p:sldId id="368" r:id="rId4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117" d="100"/>
          <a:sy n="117" d="100"/>
        </p:scale>
        <p:origin x="2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D65DE6-895F-48E1-8AA0-74CB5D5B1A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41CF9-0B7F-4A2C-A65D-EE09407FEF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E468305E-EA5A-41BE-939B-A67972F269B1}" type="datetimeFigureOut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AA05D4D-CC20-4F4A-8230-832C486627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77B38D-1E54-4909-B636-6E326692A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D8C7-960D-4EF0-9B0E-37B0809FAE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C4E6C-EB98-4A72-B9D8-849D49178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4145D62-1D86-4605-8491-A3BE678B7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564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C1E28-50EF-4721-A110-EFFC8491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4E01-BF75-412B-BD55-74384D5A5C4D}" type="datetime1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187B6-2195-4297-A097-57EFB4F55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655B0-67A6-4DA7-9C6C-F6BDF56B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D105-4378-48DE-83E5-A646319EB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95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C264-C22C-4F83-9616-C806BEC1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CFFE-23E7-4641-ADB8-6327046A8A95}" type="datetime1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4911D-C3BA-47C0-9E7C-3E431DEA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64303-480D-4CBA-9BA6-65344C43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8F89-5938-4547-88C2-5B09B2E40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63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5E6BB-93AB-4CB3-8130-7523ED4A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422F-2509-4373-917F-D0A28CAE4992}" type="datetime1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19B34-41B5-4238-801D-1A95EE8C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50B11-ED74-4C70-97CF-BCD7BD69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DE22-D630-462A-9BDE-3A68CD24B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68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10FCA-01FF-4270-9794-7590C5CA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9183-3590-4F82-94A6-E319FF2E216E}" type="datetime1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F9601-3A24-43FA-BD36-6074C648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BDC0-2C2E-4835-A421-35DBD06D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42CF-084A-4827-B028-B52F19D33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0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277FE-9E3F-4267-B41E-62CEA955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E401-5CC4-414E-B60F-CC8457B120B9}" type="datetime1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8533-6FE2-4D23-98FC-584F2B3D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90905-07F2-4E4D-AE1A-8C6F1E52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7F30-375C-4AEC-AF97-5AA038567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56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02856C-CD68-468C-87AC-825365F7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FA0F-1BDD-41A6-9046-8C87A69640B7}" type="datetime1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E3EC14-22BB-4F1F-878A-2994ABFD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456EAF-E0B4-46F7-BBE7-3A833647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09A3-1841-4669-A13F-8E5CC12E7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41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EED3CE-DD7F-4B45-9BDC-854C3BFB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1A51-4AF0-4424-AF3B-E86341D46F36}" type="datetime1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CC8525-20C6-4019-BAA3-96B4FE18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036E87-2D0C-408C-98AC-AA9A371B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3A9E1-2D7B-4609-8B6C-D21A86E9A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3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8D5BE92-6760-473A-B122-E976D02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A3C4-CBE7-4FEA-9AF9-127155986724}" type="datetime1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8CBA86-474E-455C-9AA2-6EC8C218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0CCB0A-9CED-485D-B3C7-A76B9508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C957-D95B-49FD-8259-144EE58E4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73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459E1A-2C0A-458B-AC86-0D916CCB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F555-BF69-4107-B352-261A07F4AA5C}" type="datetime1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B671B3-1F56-4154-B1CE-F04732AD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E78B04-4680-48FD-84B9-14B83A54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26A1-88A9-4004-BA10-A6E1D0C18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22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44D0A-81BE-4FD4-8E85-8562477F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9C07-DECD-447C-8DF5-50B56527B5AA}" type="datetime1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22C715-19AB-4BE1-BF21-42384985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42837A-F1DD-4095-B257-D4FCAD96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4020-8E76-4F30-9467-219230E87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04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9025FB-2144-4A37-B096-BD14BCF1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758D-D016-48C0-B856-6FA74C53EF29}" type="datetime1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60B712-7413-4AC2-9D5D-B4C7D96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454B6-EE27-4B9E-80EE-C3DD0E6A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737E-E969-48ED-AB81-20D51327B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42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C664A6-23F0-4386-85AA-15EE347C92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9B8A05C-8D45-466A-A7C4-D17BFB88AE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76482-2FC4-491F-A61D-E750D9A11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2AF9E6-8D65-4631-AEFC-540DD94A5160}" type="datetime1">
              <a:rPr lang="en-US"/>
              <a:pPr>
                <a:defRPr/>
              </a:pPr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FA95B-715A-4603-A2E1-D3A1734AE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F5B9-0128-4B48-9229-A6912538C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BD4C70-AFBF-4D56-8804-DD94314AF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youtube.com/watch?v=KgEx-0xt-WA" TargetMode="Externa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UYODQB_2wQ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nsunion.com/credit-freeze" TargetMode="External"/><Relationship Id="rId2" Type="http://schemas.openxmlformats.org/officeDocument/2006/relationships/hyperlink" Target="https://www.equifax.com/personal/credit-report-services/credit-freeze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aarp.org/money/scams-fraud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kayton@alum.mit.edu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ekayton.com/ComputerPowerPoints/ProtectFromScamsApril2024.pdf" TargetMode="External"/><Relationship Id="rId4" Type="http://schemas.openxmlformats.org/officeDocument/2006/relationships/hyperlink" Target="https://suekayton.com/ComputerPowerPoints/ProtectFromScamsApril2024.pptx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rKW58MS12g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xsLJZyih3Ac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Me\Desktop\privacy.jpg">
            <a:extLst>
              <a:ext uri="{FF2B5EF4-FFF2-40B4-BE49-F238E27FC236}">
                <a16:creationId xmlns:a16="http://schemas.microsoft.com/office/drawing/2014/main" id="{D3487D39-F6AD-4970-86B7-A32A4688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233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CA984B5D-98CE-4D25-908D-8B7275BA0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1066800"/>
            <a:ext cx="5715000" cy="4495800"/>
          </a:xfrm>
        </p:spPr>
        <p:txBody>
          <a:bodyPr/>
          <a:lstStyle/>
          <a:p>
            <a:pPr eaLnBrk="1" hangingPunct="1"/>
            <a: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  <a:t>Protect yourself</a:t>
            </a:r>
            <a:b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  <a:t>from scams</a:t>
            </a: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id="{B3A130BD-D496-4DB6-BBF2-492101DF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00"/>
            <a:ext cx="590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Sue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Kayton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February 2026</a:t>
            </a: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id="{DB56ECA2-3C0F-4A85-98F1-EB7DB0CA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37D7C4-BFA8-4264-81A2-7F5078C67B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Scam emails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06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E77E8E0-E128-4A14-97E8-DCBB9E63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09404"/>
            <a:ext cx="8229600" cy="1143000"/>
          </a:xfrm>
        </p:spPr>
        <p:txBody>
          <a:bodyPr/>
          <a:lstStyle/>
          <a:p>
            <a:r>
              <a:rPr lang="en-US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Stop and think.</a:t>
            </a:r>
            <a:br>
              <a:rPr lang="en-US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3511FE29-76A3-490D-961C-51DDBB3A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B5E48F-180B-4466-88A2-3DC5844F86E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14F07AC3-BE3A-4093-96FB-C9F1C9DF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479583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0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1">
            <a:extLst>
              <a:ext uri="{FF2B5EF4-FFF2-40B4-BE49-F238E27FC236}">
                <a16:creationId xmlns:a16="http://schemas.microsoft.com/office/drawing/2014/main" id="{013C7B26-FB6C-4A6F-8D34-71BDBD55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9D7336-FB3F-4AB9-A090-B604BFE0BBF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4EF97F-794E-4416-980D-5DAB435E5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29"/>
            <a:ext cx="5791200" cy="682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5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email tactics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990600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b="1" dirty="0">
                <a:latin typeface="Arial" panose="020B0604020202020204" pitchFamily="34" charset="0"/>
              </a:rPr>
              <a:t>Scary </a:t>
            </a:r>
            <a:r>
              <a:rPr lang="en-US" altLang="en-US" sz="4400" dirty="0">
                <a:latin typeface="Arial" panose="020B0604020202020204" pitchFamily="34" charset="0"/>
              </a:rPr>
              <a:t>– your account will be deleted,  you owe money, or your computer is infected</a:t>
            </a:r>
            <a:endParaRPr lang="en-US" altLang="en-US" sz="1100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100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b="1" dirty="0">
                <a:latin typeface="Arial" panose="020B0604020202020204" pitchFamily="34" charset="0"/>
              </a:rPr>
              <a:t>Unexpected invitation</a:t>
            </a:r>
            <a:endParaRPr lang="en-US" altLang="en-US" sz="1200" b="1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200" b="1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b="1" dirty="0">
                <a:latin typeface="Arial" panose="020B0604020202020204" pitchFamily="34" charset="0"/>
              </a:rPr>
              <a:t>Asking for help </a:t>
            </a:r>
            <a:r>
              <a:rPr lang="en-US" altLang="en-US" sz="4400" dirty="0">
                <a:latin typeface="Arial" panose="020B0604020202020204" pitchFamily="34" charset="0"/>
              </a:rPr>
              <a:t>– buy gift cards or they need money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b="1" dirty="0">
                <a:latin typeface="Arial" panose="020B0604020202020204" pitchFamily="34" charset="0"/>
              </a:rPr>
              <a:t>Package delivery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7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182D81F7-F262-4413-A067-2A7ACF81F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D4DA8-0045-4C60-826A-41D49DA6A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36D03C14-2AD4-4B6F-A382-C9EE9E7D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Scary emails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AD62A5C8-0D6E-4FE1-829A-01BD5CAB3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0D77FF03-686E-49C3-B0C0-8F2F1EE47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1188"/>
            <a:ext cx="8572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14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E1031-9ADF-46D3-8375-BF71EAA7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42CF-084A-4827-B028-B52F19D3392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F68A90-3B0C-4B21-865E-8E19642B0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68" y="380574"/>
            <a:ext cx="6897063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182D81F7-F262-4413-A067-2A7ACF81F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D4DA8-0045-4C60-826A-41D49DA6A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02033-F194-4C38-A125-EF20D2D51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52" y="136525"/>
            <a:ext cx="4487740" cy="6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0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E1031-9ADF-46D3-8375-BF71EAA7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42CF-084A-4827-B028-B52F19D3392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08F591-C80C-45C2-A9A0-8CBB2E16C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87" y="1166812"/>
            <a:ext cx="69818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08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emails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189037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If it looks strange or suspicious, or says they want you to do “a small favor,” it’s a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scam</a:t>
            </a:r>
            <a:r>
              <a:rPr lang="en-US" altLang="en-US" sz="4400" dirty="0">
                <a:latin typeface="Arial" panose="020B0604020202020204" pitchFamily="34" charset="0"/>
              </a:rPr>
              <a:t>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Do not reply.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Do not follow the instructions.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Delete it.  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3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emails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235076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If it claims that you have a virus or infection on your computer, it’s a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scam</a:t>
            </a:r>
            <a:r>
              <a:rPr lang="en-US" altLang="en-US" sz="4400" dirty="0">
                <a:latin typeface="Arial" panose="020B0604020202020204" pitchFamily="34" charset="0"/>
              </a:rPr>
              <a:t>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Most messages claiming to be from FedEx or UPS are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scams</a:t>
            </a:r>
            <a:r>
              <a:rPr lang="en-US" altLang="en-US" sz="4400" dirty="0">
                <a:latin typeface="Arial" panose="020B0604020202020204" pitchFamily="34" charset="0"/>
              </a:rPr>
              <a:t>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Do NOT follow the instructions.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Delete the email.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6EB80-4972-419C-8AE2-E944EEE9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42CF-084A-4827-B028-B52F19D3392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ABD9B-BC09-4C1B-A6FF-A53139C9D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" y="685800"/>
            <a:ext cx="9118108" cy="57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7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Beware!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447800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NEVER</a:t>
            </a:r>
            <a:r>
              <a:rPr lang="en-US" altLang="en-US" sz="4400" dirty="0">
                <a:latin typeface="Arial" panose="020B0604020202020204" pitchFamily="34" charset="0"/>
              </a:rPr>
              <a:t> buy a gift card, </a:t>
            </a:r>
            <a:r>
              <a:rPr lang="en-US" altLang="en-US" sz="4400" dirty="0" err="1">
                <a:latin typeface="Arial" panose="020B0604020202020204" pitchFamily="34" charset="0"/>
              </a:rPr>
              <a:t>BitCoin</a:t>
            </a:r>
            <a:r>
              <a:rPr lang="en-US" altLang="en-US" sz="4400" dirty="0">
                <a:latin typeface="Arial" panose="020B0604020202020204" pitchFamily="34" charset="0"/>
              </a:rPr>
              <a:t>, or cryptocurrency if they ask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NEVER</a:t>
            </a:r>
            <a:r>
              <a:rPr lang="en-US" altLang="en-US" sz="4400" dirty="0">
                <a:latin typeface="Arial" panose="020B0604020202020204" pitchFamily="34" charset="0"/>
              </a:rPr>
              <a:t> give out your passwords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</a:rPr>
              <a:t>NEVER</a:t>
            </a:r>
            <a:r>
              <a:rPr lang="en-US" altLang="en-US" sz="4400" dirty="0">
                <a:latin typeface="Arial" panose="020B0604020202020204" pitchFamily="34" charset="0"/>
              </a:rPr>
              <a:t> let them remote access your computer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69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Scam computer</a:t>
            </a:r>
            <a:b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pop-ups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25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1D0F-2710-44F6-9183-6433AF15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3242CF-084A-4827-B028-B52F19D3392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6" name="Be Aware   Windows Defender Security Center Alert Scam">
            <a:hlinkClick r:id="" action="ppaction://media"/>
            <a:extLst>
              <a:ext uri="{FF2B5EF4-FFF2-40B4-BE49-F238E27FC236}">
                <a16:creationId xmlns:a16="http://schemas.microsoft.com/office/drawing/2014/main" id="{59907BF3-CAFF-45C6-8E9C-AB7EF57DDF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AECD92-C94C-4BB3-BDA1-406E904BAE71}"/>
              </a:ext>
            </a:extLst>
          </p:cNvPr>
          <p:cNvSpPr txBox="1"/>
          <p:nvPr/>
        </p:nvSpPr>
        <p:spPr>
          <a:xfrm>
            <a:off x="1519410" y="5562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5"/>
              </a:rPr>
              <a:t>www.youtube.com/watch?v=KgEx-0xt-WA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05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00723187-F1E2-4207-B4F6-CC8A95126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96830A-8BA4-41CB-B3B6-0753EF7D3DA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01BBA428-345A-495B-926E-5B629591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6" y="866236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7008202-29D9-4E0D-A37F-54606AC52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248009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computer pop-ups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95EE057B-786D-4AAB-936A-9C9FD2F38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762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34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Fake or malicious online merchants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46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>
            <a:extLst>
              <a:ext uri="{FF2B5EF4-FFF2-40B4-BE49-F238E27FC236}">
                <a16:creationId xmlns:a16="http://schemas.microsoft.com/office/drawing/2014/main" id="{FDEC42FC-6FC5-4A90-B1FE-DDCED86D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48EFF8-B814-41A1-92FE-B1DBCA76135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195" name="Picture 2" descr="C:\Users\Me\Desktop\b09e77cf207730fa3e1362ff0711dc33ec1903e1.jpg">
            <a:extLst>
              <a:ext uri="{FF2B5EF4-FFF2-40B4-BE49-F238E27FC236}">
                <a16:creationId xmlns:a16="http://schemas.microsoft.com/office/drawing/2014/main" id="{2FD28D97-66D3-4C20-81D2-D4ED7496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77788"/>
            <a:ext cx="923925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523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F01EAC44-48F0-400F-937E-6A27333ED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C0EC40-E99A-49D6-8B56-5F95E0C410F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D2CA78A2-A820-4A64-82AE-0167269E4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0"/>
            <a:ext cx="585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1C5ADB-CE16-49D7-9607-893D6CDF6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4572000"/>
            <a:ext cx="1828800" cy="590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436B6E-AB80-42B7-A5E7-AA0199D75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14400"/>
            <a:ext cx="1828800" cy="59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55FC20-69AB-4D77-A18E-638FDB7B8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59839"/>
            <a:ext cx="1828800" cy="590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91D2AF-D536-4A95-87C2-89216B753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3200400"/>
            <a:ext cx="1828800" cy="590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4E128-3CEF-4340-8973-7A54871C0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5765800"/>
            <a:ext cx="18288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Scam text messages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96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182D81F7-F262-4413-A067-2A7ACF81F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D4DA8-0045-4C60-826A-41D49DA6A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36D03C14-2AD4-4B6F-A382-C9EE9E7D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text messages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AD62A5C8-0D6E-4FE1-829A-01BD5CAB3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4E5BF-CF7A-4595-99AC-69CA8FA02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51289"/>
            <a:ext cx="2819400" cy="49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31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Scam letters in the mail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23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Common types of scams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311275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800" dirty="0">
                <a:latin typeface="Arial" panose="020B0604020202020204" pitchFamily="34" charset="0"/>
              </a:rPr>
              <a:t> Phone calls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800" dirty="0">
                <a:latin typeface="Arial" panose="020B0604020202020204" pitchFamily="34" charset="0"/>
              </a:rPr>
              <a:t> Emails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800" dirty="0">
                <a:latin typeface="Arial" panose="020B0604020202020204" pitchFamily="34" charset="0"/>
              </a:rPr>
              <a:t> Computer pop-ups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800" dirty="0">
                <a:latin typeface="Arial" panose="020B0604020202020204" pitchFamily="34" charset="0"/>
              </a:rPr>
              <a:t> Fake online merchants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800" dirty="0">
                <a:latin typeface="Arial" panose="020B0604020202020204" pitchFamily="34" charset="0"/>
              </a:rPr>
              <a:t> Text messages</a:t>
            </a:r>
          </a:p>
          <a:p>
            <a:pPr marL="971550" lvl="1" indent="-514350" eaLnBrk="1" hangingPunct="1">
              <a:buFont typeface="+mj-lt"/>
              <a:buAutoNum type="arabicPeriod"/>
            </a:pPr>
            <a:r>
              <a:rPr lang="en-US" altLang="en-US" sz="4800" dirty="0">
                <a:latin typeface="Arial" panose="020B0604020202020204" pitchFamily="34" charset="0"/>
              </a:rPr>
              <a:t> Letters in the mail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6BFE49B-19C5-4AD1-A78A-0E13EF10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20925"/>
            <a:ext cx="30480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Scam letters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335E8154-5C4C-439B-AA28-58B3FBB94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2522A5-AF7A-4B34-9DE2-957FF11D065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6683D836-290B-4670-B052-3E77F830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3025"/>
            <a:ext cx="510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08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73FA52-838B-40EB-B1E4-33E6C43FB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70" y="2486250"/>
            <a:ext cx="2020830" cy="4235225"/>
          </a:xfrm>
          <a:prstGeom prst="rect">
            <a:avLst/>
          </a:prstGeom>
        </p:spPr>
      </p:pic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If your computer is infected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-114300" y="1343932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Turn off the computer immediately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If the mouse doesn’t work, push and hold the power button for 30 seconds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If it still doesn’t turn off, </a:t>
            </a:r>
          </a:p>
          <a:p>
            <a:pPr marL="457200" lvl="1" indent="0" eaLnBrk="1" hangingPunct="1"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  unplug it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0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Stolen phones or computers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189037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Arial" panose="020B0604020202020204" pitchFamily="34" charset="0"/>
              </a:rPr>
              <a:t>NEVER save a banking password on your phone or computer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Arial" panose="020B0604020202020204" pitchFamily="34" charset="0"/>
              </a:rPr>
              <a:t>Type in the password each time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Arial" panose="020B0604020202020204" pitchFamily="34" charset="0"/>
              </a:rPr>
              <a:t>If someone steals your phone or computer, you don’t want them to have access to your bank.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latin typeface="Arial" panose="020B0604020202020204" pitchFamily="34" charset="0"/>
                <a:hlinkClick r:id="rId2"/>
              </a:rPr>
              <a:t>https://www.youtube.com/watch?v=QUYODQB_2wQ</a:t>
            </a:r>
            <a:endParaRPr lang="en-US" altLang="en-US" sz="4000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40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else can I do?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55098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Set up two-factor authentication or a passkey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Sends a text message to your cell phone to confirm your identity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Freeze your credit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Hackers can’t open new credit cards in your name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Set up fraud alerts on your credit cards</a:t>
            </a:r>
          </a:p>
          <a:p>
            <a:pPr lvl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Receive an alert for unusual charges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1985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434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Freeze your credit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295400"/>
            <a:ext cx="82296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Set up accounts and freeze your credit at the Big Three credit agencies</a:t>
            </a:r>
          </a:p>
          <a:p>
            <a:pPr>
              <a:defRPr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EquiFax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https://www.equifax.com/personal/credit-report-services/credit-freeze/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TransUnion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https://www.transunion.com/credit-freeze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Experian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https://www.experian.com/help/credit-freeze/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1985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63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Credit card fraud alert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39" y="1600200"/>
            <a:ext cx="8229600" cy="45259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Call the phone number printed on your credit card and tell them that you want to be notified of possible frauds.  </a:t>
            </a:r>
          </a:p>
          <a:p>
            <a:pPr marL="0" indent="0"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Tell them to notify you by a telephone call and make sure they have the correct telephone number listed.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1985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34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381001"/>
            <a:ext cx="8686800" cy="636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   Learn more about scams</a:t>
            </a:r>
          </a:p>
          <a:p>
            <a:pPr marL="457200" lvl="1" indent="0" eaLnBrk="1" hangingPunct="1">
              <a:buNone/>
            </a:pPr>
            <a:endParaRPr lang="en-US" altLang="en-US" sz="4400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4400" dirty="0">
              <a:latin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4400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r>
              <a:rPr lang="en-US" altLang="en-US" sz="4000" dirty="0">
                <a:latin typeface="Arial" panose="020B0604020202020204" pitchFamily="34" charset="0"/>
                <a:hlinkClick r:id="rId2"/>
              </a:rPr>
              <a:t>www.aarp.org/money/scams-fraud/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51AB2-C26F-4E82-8094-C6092AF43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4779382" cy="15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51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B68C08-ECC0-466F-9738-63E39DCBF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8733"/>
            <a:ext cx="3190875" cy="4838700"/>
          </a:xfrm>
          <a:prstGeom prst="rect">
            <a:avLst/>
          </a:prstGeom>
        </p:spPr>
      </p:pic>
      <p:sp>
        <p:nvSpPr>
          <p:cNvPr id="36866" name="Title 1">
            <a:extLst>
              <a:ext uri="{FF2B5EF4-FFF2-40B4-BE49-F238E27FC236}">
                <a16:creationId xmlns:a16="http://schemas.microsoft.com/office/drawing/2014/main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55098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Contact Sue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Kayton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The Computer Doctor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kayton@alum.mit.edu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(650) 853-1711 landline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(650) 740-6774 text</a:t>
            </a:r>
            <a:b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Download this presentation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In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PowerPoint format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In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PDF format 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1985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D895D3A-4459-4C9D-BEA4-4E7BB29FE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55" y="3429000"/>
            <a:ext cx="3257444" cy="3373436"/>
          </a:xfrm>
          <a:prstGeom prst="rect">
            <a:avLst/>
          </a:prstGeom>
        </p:spPr>
      </p:pic>
      <p:sp>
        <p:nvSpPr>
          <p:cNvPr id="36866" name="Title 1">
            <a:extLst>
              <a:ext uri="{FF2B5EF4-FFF2-40B4-BE49-F238E27FC236}">
                <a16:creationId xmlns:a16="http://schemas.microsoft.com/office/drawing/2014/main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Get even with scammers</a:t>
            </a: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1985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4EF1-8A4A-43AE-AAF2-C7B362C79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1574" y="1524000"/>
            <a:ext cx="7195111" cy="3939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222222"/>
                </a:solidFill>
                <a:cs typeface="Arial" panose="020B0604020202020204" pitchFamily="34" charset="0"/>
              </a:rPr>
              <a:t>Enjoy these fun videos made by Mark </a:t>
            </a:r>
            <a:r>
              <a:rPr lang="en-US" altLang="en-US" sz="2800" dirty="0" err="1">
                <a:solidFill>
                  <a:srgbClr val="222222"/>
                </a:solidFill>
                <a:cs typeface="Arial" panose="020B0604020202020204" pitchFamily="34" charset="0"/>
              </a:rPr>
              <a:t>Rober</a:t>
            </a:r>
            <a:endParaRPr lang="en-US" altLang="en-US" sz="28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altLang="en-US" sz="28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222222"/>
                </a:solidFill>
                <a:cs typeface="Arial" panose="020B0604020202020204" pitchFamily="34" charset="0"/>
              </a:rPr>
              <a:t>Locating (and arresting) scammers</a:t>
            </a:r>
            <a:endParaRPr lang="en-US" altLang="en-US" sz="2800" dirty="0"/>
          </a:p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1155CC"/>
                </a:solidFill>
                <a:cs typeface="Arial" panose="020B0604020202020204" pitchFamily="34" charset="0"/>
                <a:hlinkClick r:id="rId3"/>
              </a:rPr>
              <a:t>www.youtube.com/watch?v=VrKW58MS12g</a:t>
            </a:r>
            <a:endParaRPr lang="en-US" altLang="en-US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Taking revenge on them.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www.youtube.com/watch?v=xsLJZyih3Ac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4285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E77E8E0-E128-4A14-97E8-DCBB9E63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09404"/>
            <a:ext cx="8229600" cy="1143000"/>
          </a:xfrm>
        </p:spPr>
        <p:txBody>
          <a:bodyPr/>
          <a:lstStyle/>
          <a:p>
            <a:r>
              <a:rPr lang="en-US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Stop and think.</a:t>
            </a:r>
            <a:br>
              <a:rPr lang="en-US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3511FE29-76A3-490D-961C-51DDBB3A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B5E48F-180B-4466-88A2-3DC5844F86E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14F07AC3-BE3A-4093-96FB-C9F1C9DF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479583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34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Phone calls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01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Me\Desktop\privacy.jpg">
            <a:extLst>
              <a:ext uri="{FF2B5EF4-FFF2-40B4-BE49-F238E27FC236}">
                <a16:creationId xmlns:a16="http://schemas.microsoft.com/office/drawing/2014/main" id="{D3487D39-F6AD-4970-86B7-A32A4688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233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CA984B5D-98CE-4D25-908D-8B7275BA0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1066800"/>
            <a:ext cx="5715000" cy="4495800"/>
          </a:xfrm>
        </p:spPr>
        <p:txBody>
          <a:bodyPr/>
          <a:lstStyle/>
          <a:p>
            <a:pPr eaLnBrk="1" hangingPunct="1"/>
            <a: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  <a:t>Protect yourself</a:t>
            </a:r>
            <a:b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 dirty="0">
                <a:solidFill>
                  <a:schemeClr val="bg1"/>
                </a:solidFill>
                <a:latin typeface="Arial Black" panose="020B0A04020102020204" pitchFamily="34" charset="0"/>
              </a:rPr>
              <a:t>from scams</a:t>
            </a: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id="{B3A130BD-D496-4DB6-BBF2-492101DF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00"/>
            <a:ext cx="590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Sue </a:t>
            </a:r>
            <a:r>
              <a:rPr lang="en-US" altLang="en-US" sz="1800" b="1" dirty="0" err="1">
                <a:solidFill>
                  <a:schemeClr val="bg1"/>
                </a:solidFill>
                <a:latin typeface="Arial" panose="020B0604020202020204" pitchFamily="34" charset="0"/>
              </a:rPr>
              <a:t>Kayton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February 2026</a:t>
            </a:r>
            <a:endParaRPr lang="en-US" alt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id="{DB56ECA2-3C0F-4A85-98F1-EB7DB0CA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37D7C4-BFA8-4264-81A2-7F5078C67B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8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C1F37-EEE1-416E-8527-A3B68800A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38400"/>
            <a:ext cx="3505632" cy="3434811"/>
          </a:xfrm>
          <a:prstGeom prst="rect">
            <a:avLst/>
          </a:prstGeom>
        </p:spPr>
      </p:pic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9BC2E5B5-0A6A-485D-AA51-E7094C85E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634CA-E803-45DB-AC58-605F34F4B96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33998723-AF15-4EF0-8144-7653941D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phone calls</a:t>
            </a: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2D6C6E81-E41A-4BAF-A005-609771C36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23F247-56BA-4D70-92C8-319F45FC5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19502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 UP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immediately if you get a phone call from a someone claiming to be: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Apple, Microsoft, Dell, HP or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any computer company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government - Medicare, 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the IRS or Social Security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bank or investment advisor            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(unless it is someone you know personally)</a:t>
            </a:r>
          </a:p>
          <a:p>
            <a:pPr>
              <a:defRPr/>
            </a:pPr>
            <a:endParaRPr lang="en-US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4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phone calls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0" y="1314150"/>
            <a:ext cx="7086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Phone calls from someone pretending to be a friend or relative </a:t>
            </a:r>
            <a:r>
              <a:rPr lang="en-US" altLang="en-US" sz="4400" u="sng" dirty="0">
                <a:latin typeface="Arial" panose="020B0604020202020204" pitchFamily="34" charset="0"/>
              </a:rPr>
              <a:t>in distress</a:t>
            </a:r>
            <a:r>
              <a:rPr lang="en-US" altLang="en-US" sz="4400" dirty="0">
                <a:latin typeface="Arial" panose="020B0604020202020204" pitchFamily="34" charset="0"/>
              </a:rPr>
              <a:t> are almost always 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</a:rPr>
              <a:t>scams</a:t>
            </a:r>
            <a:r>
              <a:rPr lang="en-US" altLang="en-US" sz="4400" dirty="0">
                <a:latin typeface="Arial" panose="020B0604020202020204" pitchFamily="34" charset="0"/>
              </a:rPr>
              <a:t>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Ask them a question to prove their identity.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3FE2E-8A9D-4F8D-8910-B5B7211CD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23999"/>
            <a:ext cx="1600200" cy="428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9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9BC2E5B5-0A6A-485D-AA51-E7094C85E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634CA-E803-45DB-AC58-605F34F4B96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33998723-AF15-4EF0-8144-7653941D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2023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AI voices</a:t>
            </a: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2D6C6E81-E41A-4BAF-A005-609771C36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283" y="93202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23F247-56BA-4D70-92C8-319F45FC5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3202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Computer-generated voices can imitate real people’s voices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 not volunteer the child’s/grandchild’s name.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it sounds suspicious, ask questions that only the real person could answer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altLang="en-US" dirty="0"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DCFF5A-FB68-4B93-85A7-6951E2D6A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1000"/>
            <a:ext cx="4872038" cy="325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9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Scam phone calls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228600" y="1493837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Hang up immediately.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Do not talk to them.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Do not follow their instructions.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4400" dirty="0">
                <a:latin typeface="Arial" panose="020B0604020202020204" pitchFamily="34" charset="0"/>
              </a:rPr>
              <a:t>If you think it might be legit, call the company’s real phone number  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43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A0BA1D-A43C-44B3-B65B-0633EFCE6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76600"/>
            <a:ext cx="4876800" cy="4083824"/>
          </a:xfrm>
          <a:prstGeom prst="rect">
            <a:avLst/>
          </a:prstGeom>
        </p:spPr>
      </p:pic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9BC2E5B5-0A6A-485D-AA51-E7094C85E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634CA-E803-45DB-AC58-605F34F4B96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33998723-AF15-4EF0-8144-7653941D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7624"/>
            <a:ext cx="82296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If you think the call is legit</a:t>
            </a: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2D6C6E81-E41A-4BAF-A005-609771C36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043" y="1160624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23F247-56BA-4D70-92C8-319F45FC5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36" y="685800"/>
            <a:ext cx="8229600" cy="4525962"/>
          </a:xfrm>
        </p:spPr>
        <p:txBody>
          <a:bodyPr/>
          <a:lstStyle/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Hang up.  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Call the company and ask them if they tried to call you.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Look up the phone number in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your paper records.</a:t>
            </a:r>
          </a:p>
          <a:p>
            <a:pPr>
              <a:defRPr/>
            </a:pP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call a phone number 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that you find on the internet.</a:t>
            </a:r>
          </a:p>
          <a:p>
            <a:pPr marL="0" indent="0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7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828</Words>
  <Application>Microsoft Office PowerPoint</Application>
  <PresentationFormat>On-screen Show (4:3)</PresentationFormat>
  <Paragraphs>170</Paragraphs>
  <Slides>40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Arial Black</vt:lpstr>
      <vt:lpstr>Calibri</vt:lpstr>
      <vt:lpstr>Georgia</vt:lpstr>
      <vt:lpstr>Office Theme</vt:lpstr>
      <vt:lpstr>Protect yourself from scams</vt:lpstr>
      <vt:lpstr>PowerPoint Presentation</vt:lpstr>
      <vt:lpstr>Common types of scams</vt:lpstr>
      <vt:lpstr>Phone calls</vt:lpstr>
      <vt:lpstr>Scam phone calls</vt:lpstr>
      <vt:lpstr>Scam phone calls</vt:lpstr>
      <vt:lpstr>AI voices</vt:lpstr>
      <vt:lpstr>Scam phone calls</vt:lpstr>
      <vt:lpstr>If you think the call is legit</vt:lpstr>
      <vt:lpstr>Scam emails</vt:lpstr>
      <vt:lpstr>Stop and think.  </vt:lpstr>
      <vt:lpstr>PowerPoint Presentation</vt:lpstr>
      <vt:lpstr>Scam email tactics</vt:lpstr>
      <vt:lpstr>Scary emails</vt:lpstr>
      <vt:lpstr>PowerPoint Presentation</vt:lpstr>
      <vt:lpstr>PowerPoint Presentation</vt:lpstr>
      <vt:lpstr>PowerPoint Presentation</vt:lpstr>
      <vt:lpstr>Scam emails</vt:lpstr>
      <vt:lpstr>Scam emails</vt:lpstr>
      <vt:lpstr>Beware!</vt:lpstr>
      <vt:lpstr>Scam computer pop-ups</vt:lpstr>
      <vt:lpstr>PowerPoint Presentation</vt:lpstr>
      <vt:lpstr>Scam computer pop-ups</vt:lpstr>
      <vt:lpstr>Fake or malicious online merchants</vt:lpstr>
      <vt:lpstr>PowerPoint Presentation</vt:lpstr>
      <vt:lpstr>PowerPoint Presentation</vt:lpstr>
      <vt:lpstr>Scam text messages</vt:lpstr>
      <vt:lpstr>Scam text messages</vt:lpstr>
      <vt:lpstr>Scam letters in the mail</vt:lpstr>
      <vt:lpstr>Scam letters</vt:lpstr>
      <vt:lpstr>If your computer is infected</vt:lpstr>
      <vt:lpstr>Stolen phones or computers</vt:lpstr>
      <vt:lpstr>What else can I do?</vt:lpstr>
      <vt:lpstr>Freeze your credit</vt:lpstr>
      <vt:lpstr>Credit card fraud alert</vt:lpstr>
      <vt:lpstr>PowerPoint Presentation</vt:lpstr>
      <vt:lpstr>For more information</vt:lpstr>
      <vt:lpstr>Get even with scammers</vt:lpstr>
      <vt:lpstr>Stop and think.  </vt:lpstr>
      <vt:lpstr>Protect yourself from scams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and privacy</dc:title>
  <dc:creator>Student</dc:creator>
  <cp:lastModifiedBy>Sue</cp:lastModifiedBy>
  <cp:revision>140</cp:revision>
  <cp:lastPrinted>2026-02-06T16:54:20Z</cp:lastPrinted>
  <dcterms:created xsi:type="dcterms:W3CDTF">2016-10-28T04:34:43Z</dcterms:created>
  <dcterms:modified xsi:type="dcterms:W3CDTF">2026-02-09T06:05:26Z</dcterms:modified>
</cp:coreProperties>
</file>