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2" r:id="rId3"/>
    <p:sldId id="313" r:id="rId4"/>
    <p:sldId id="274" r:id="rId5"/>
    <p:sldId id="276" r:id="rId6"/>
    <p:sldId id="334" r:id="rId7"/>
    <p:sldId id="332" r:id="rId8"/>
    <p:sldId id="333" r:id="rId9"/>
    <p:sldId id="331" r:id="rId10"/>
    <p:sldId id="330" r:id="rId11"/>
    <p:sldId id="309" r:id="rId12"/>
    <p:sldId id="295" r:id="rId13"/>
    <p:sldId id="316" r:id="rId14"/>
    <p:sldId id="329" r:id="rId15"/>
    <p:sldId id="314" r:id="rId16"/>
    <p:sldId id="311" r:id="rId17"/>
    <p:sldId id="326" r:id="rId18"/>
    <p:sldId id="323" r:id="rId19"/>
    <p:sldId id="315" r:id="rId20"/>
    <p:sldId id="324" r:id="rId21"/>
    <p:sldId id="325" r:id="rId22"/>
    <p:sldId id="317" r:id="rId23"/>
    <p:sldId id="318" r:id="rId24"/>
    <p:sldId id="319" r:id="rId25"/>
    <p:sldId id="301" r:id="rId26"/>
    <p:sldId id="303" r:id="rId27"/>
    <p:sldId id="320" r:id="rId28"/>
    <p:sldId id="335" r:id="rId29"/>
    <p:sldId id="336" r:id="rId30"/>
    <p:sldId id="327" r:id="rId31"/>
    <p:sldId id="322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1" autoAdjust="0"/>
    <p:restoredTop sz="94660"/>
  </p:normalViewPr>
  <p:slideViewPr>
    <p:cSldViewPr>
      <p:cViewPr varScale="1">
        <p:scale>
          <a:sx n="112" d="100"/>
          <a:sy n="112" d="100"/>
        </p:scale>
        <p:origin x="10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D422BD-6DA2-4EA0-A253-A41205B012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4346ABB-3E59-4B6A-8A11-BF0B06EDDF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BB7FD0-4520-49EC-AC31-E31035A75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65C3C-117A-445C-B3D4-F9509EFDBC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423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315D36-4121-4648-8FFE-5306AE087D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97696F-E477-44D0-9EFF-819DA8F435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AB1E4-5011-4F49-8746-CBFFC6C05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D2BA0-E7D3-403D-BBF1-85B94E0EB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06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0A25AA-7AB0-4495-8541-FC40B9BB2D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580D8-A7B1-4D65-97B6-43A304E4D0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A15339-837E-46BB-A59B-A682C6A6E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C4499B-238A-427B-856B-EA37EF8009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08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ED6D0E-E29B-44D2-BA4D-DF13C5D2FB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5FFCC-DD4A-48B5-8F2B-26F930C798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404EEB-DAD9-4310-B0EF-C240A38C09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67DAD-B6DE-4EB7-A5F9-02FB2DC3FB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591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C2D89-FB06-467F-8E73-20688BF5CF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2434E5-994B-4642-863A-F3DDEA107E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A569F-BFEE-4225-A0E8-36227FC91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19F7C-56C3-42F9-8A66-51AE13905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93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92313-17D6-4380-A84F-DA27E6D62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7F8685-B4E5-4130-B3A1-2B148480E4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F42FA1-EE70-4BB9-8B04-A61B0A76AB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D6886E-1BF2-478B-A7A2-029BA9AA0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4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38A13F-84D9-4569-BB88-BF76914952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A88648-E202-4E3B-8C69-38AB25307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CCCFAA-1837-4691-8A95-C1897DACD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2CF08-96A2-4834-9C94-F998B2FDD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918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F9C124-47E1-4E35-B006-CBAEF3B944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673092-27CF-4514-9822-A3430E57D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13EA16C-61E7-466E-A78E-E34A830AA1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817E3C-8020-4571-A902-0A78423800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67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567CAA4-D07F-4C88-92D1-DAECA77CE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9864123-FA59-4759-9D21-C2D1AD761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EEA753-5EC8-4172-A6EA-95BD75B8EB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5ED2F2-10AD-4BC1-A816-5C0907E22F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5357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707ACB-1ABC-4766-B519-BE240C468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1B87D4-6160-4236-AD40-C4C65CF535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4BAD9-CDCD-4853-B10B-AA25422B07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6F6BE-24A5-4C5A-82A9-642D3B5785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6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FC5A04-41A9-4317-AA8B-41C033A3B2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18FC5-7A6F-4388-8377-C876AD2FE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20D952-B7C6-4D92-B5C4-C0AB9B337E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935A5-8848-440F-B129-85E2B1C92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41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9C94E7-A238-4641-B228-50EE8CBF6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D296DAE-8A3F-41D1-9CD4-D7DF68C1A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1A739A-C63C-4E98-AD87-EE3047A22E0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1C174D8-0079-4B72-A82C-5997861748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1650FF-2CBA-43AF-83AA-71A39596924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FFB196A-8F47-47A9-BE8D-4EDEAC2AF6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FD16FDDA-E125-4A3F-83DC-D5ECD426F7E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6000" b="1"/>
              <a:t>Next-generation TV</a:t>
            </a:r>
            <a:br>
              <a:rPr lang="en-US" altLang="en-US"/>
            </a:br>
            <a:r>
              <a:rPr lang="en-US" altLang="en-US" sz="2000"/>
              <a:t>May 2017</a:t>
            </a:r>
          </a:p>
        </p:txBody>
      </p:sp>
      <p:pic>
        <p:nvPicPr>
          <p:cNvPr id="2051" name="Picture 4" descr="C:\Users\Me\Desktop\396x235xSmartTV.jpg.pagespeed.ic.aRFil3uUKC.jpg">
            <a:extLst>
              <a:ext uri="{FF2B5EF4-FFF2-40B4-BE49-F238E27FC236}">
                <a16:creationId xmlns:a16="http://schemas.microsoft.com/office/drawing/2014/main" id="{A8E68CB2-412F-4E0A-8B7C-2FD3DBEE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7451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DBF4B84D-6069-4CBA-B915-92E985E8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TV Operating systems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A369DB1-5FA4-4A7C-AAFC-44B0DF5F5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600200"/>
            <a:ext cx="7315200" cy="4953000"/>
          </a:xfrm>
        </p:spPr>
        <p:txBody>
          <a:bodyPr/>
          <a:lstStyle/>
          <a:p>
            <a:r>
              <a:rPr lang="en-US" altLang="en-US" sz="4000"/>
              <a:t>Android</a:t>
            </a:r>
            <a:r>
              <a:rPr lang="en-US" altLang="en-US"/>
              <a:t> </a:t>
            </a:r>
            <a:r>
              <a:rPr lang="en-US" altLang="en-US" sz="2000"/>
              <a:t>(2016 Sony, Phillips, some Sharp)</a:t>
            </a:r>
          </a:p>
          <a:p>
            <a:pPr lvl="1"/>
            <a:r>
              <a:rPr lang="en-US" altLang="en-US"/>
              <a:t>Voice search using smartphone</a:t>
            </a:r>
          </a:p>
          <a:p>
            <a:r>
              <a:rPr lang="en-US" altLang="en-US" sz="4000"/>
              <a:t>Tizen</a:t>
            </a:r>
            <a:r>
              <a:rPr lang="en-US" altLang="en-US"/>
              <a:t> </a:t>
            </a:r>
            <a:r>
              <a:rPr lang="en-US" altLang="en-US" sz="2000"/>
              <a:t>(2016 Samsung)</a:t>
            </a:r>
          </a:p>
          <a:p>
            <a:r>
              <a:rPr lang="en-US" altLang="en-US" sz="4000"/>
              <a:t>Roku</a:t>
            </a:r>
            <a:r>
              <a:rPr lang="en-US" altLang="en-US"/>
              <a:t> </a:t>
            </a:r>
            <a:r>
              <a:rPr lang="en-US" altLang="en-US" sz="2000"/>
              <a:t>(2016 TCL, Hisense, Haier, some Sharp)</a:t>
            </a:r>
          </a:p>
          <a:p>
            <a:r>
              <a:rPr lang="en-US" altLang="en-US" sz="4000"/>
              <a:t>Firefox</a:t>
            </a:r>
            <a:r>
              <a:rPr lang="en-US" altLang="en-US"/>
              <a:t> </a:t>
            </a:r>
            <a:r>
              <a:rPr lang="en-US" altLang="en-US" sz="2000"/>
              <a:t>(2016 Panasonic)</a:t>
            </a:r>
          </a:p>
          <a:p>
            <a:r>
              <a:rPr lang="en-US" altLang="en-US" sz="4000"/>
              <a:t>WebOS</a:t>
            </a:r>
            <a:r>
              <a:rPr lang="en-US" altLang="en-US"/>
              <a:t> </a:t>
            </a:r>
            <a:r>
              <a:rPr lang="en-US" altLang="en-US" sz="2000"/>
              <a:t>(2016 LG, older Samsung)</a:t>
            </a:r>
          </a:p>
          <a:p>
            <a:r>
              <a:rPr lang="en-US" altLang="en-US" sz="4000"/>
              <a:t>Linux </a:t>
            </a:r>
            <a:r>
              <a:rPr lang="en-US" altLang="en-US" sz="2000"/>
              <a:t>(some older Smart TVs)</a:t>
            </a:r>
          </a:p>
          <a:p>
            <a:endParaRPr lang="en-US" altLang="en-US"/>
          </a:p>
        </p:txBody>
      </p:sp>
      <p:sp>
        <p:nvSpPr>
          <p:cNvPr id="11268" name="Line 4">
            <a:extLst>
              <a:ext uri="{FF2B5EF4-FFF2-40B4-BE49-F238E27FC236}">
                <a16:creationId xmlns:a16="http://schemas.microsoft.com/office/drawing/2014/main" id="{0064223F-DA4A-45F1-A027-8B4CC016122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7F0B85D6-33BE-4612-AE74-C535EF2D47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762000"/>
            <a:ext cx="8229600" cy="5867400"/>
          </a:xfrm>
        </p:spPr>
        <p:txBody>
          <a:bodyPr/>
          <a:lstStyle/>
          <a:p>
            <a:r>
              <a:rPr lang="en-US" altLang="en-US"/>
              <a:t>4K resolution</a:t>
            </a:r>
          </a:p>
          <a:p>
            <a:r>
              <a:rPr lang="en-US" altLang="en-US"/>
              <a:t>3-D display (often curved)</a:t>
            </a:r>
          </a:p>
          <a:p>
            <a:r>
              <a:rPr lang="en-US" altLang="en-US"/>
              <a:t>Internet browser (Opera or Chrome)</a:t>
            </a:r>
          </a:p>
          <a:p>
            <a:r>
              <a:rPr lang="en-US" altLang="en-US"/>
              <a:t>ChromeBit (computer on a stick)</a:t>
            </a:r>
          </a:p>
          <a:p>
            <a:r>
              <a:rPr lang="en-US" altLang="en-US"/>
              <a:t>Streaming video (Roku, AppleTV, Chromecast, Amazon Fire TV)</a:t>
            </a:r>
          </a:p>
          <a:p>
            <a:r>
              <a:rPr lang="en-US" altLang="en-US"/>
              <a:t>Screen mirroring (Smartphone)</a:t>
            </a:r>
          </a:p>
          <a:p>
            <a:r>
              <a:rPr lang="en-US" altLang="en-US"/>
              <a:t>Smartphone as remote control</a:t>
            </a:r>
          </a:p>
          <a:p>
            <a:r>
              <a:rPr lang="en-US" altLang="en-US"/>
              <a:t>Show photos or videos</a:t>
            </a:r>
          </a:p>
          <a:p>
            <a:r>
              <a:rPr lang="en-US" altLang="en-US"/>
              <a:t>Full-featured computing</a:t>
            </a:r>
          </a:p>
          <a:p>
            <a:endParaRPr lang="en-US" altLang="en-US"/>
          </a:p>
          <a:p>
            <a:endParaRPr lang="en-US" altLang="en-US" sz="4000"/>
          </a:p>
          <a:p>
            <a:endParaRPr lang="en-US" altLang="en-US" sz="4000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F6A9935-D9C8-4A90-90EA-20D68DF916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9600" y="228600"/>
            <a:ext cx="8229600" cy="609600"/>
          </a:xfrm>
        </p:spPr>
        <p:txBody>
          <a:bodyPr/>
          <a:lstStyle/>
          <a:p>
            <a:r>
              <a:rPr lang="en-US" altLang="en-US"/>
              <a:t>Picture in picture (PIP)</a:t>
            </a:r>
            <a:endParaRPr lang="en-US" altLang="en-US" sz="4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e\Desktop\Untitled-1.jpg">
            <a:extLst>
              <a:ext uri="{FF2B5EF4-FFF2-40B4-BE49-F238E27FC236}">
                <a16:creationId xmlns:a16="http://schemas.microsoft.com/office/drawing/2014/main" id="{35730C2A-CE82-48FF-89AD-9AAB290A0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900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e\Desktop\dT8o4gGnc.jpg">
            <a:extLst>
              <a:ext uri="{FF2B5EF4-FFF2-40B4-BE49-F238E27FC236}">
                <a16:creationId xmlns:a16="http://schemas.microsoft.com/office/drawing/2014/main" id="{5DCB1262-B50A-4983-8467-E1AC8BADF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4008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e\Desktop\79860.jpg">
            <a:extLst>
              <a:ext uri="{FF2B5EF4-FFF2-40B4-BE49-F238E27FC236}">
                <a16:creationId xmlns:a16="http://schemas.microsoft.com/office/drawing/2014/main" id="{18F87363-B20D-43AB-9902-B80D2C325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1594F2F5-DF68-4278-896C-866D85185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C73C310C-7A65-4537-8C11-492DE543B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altLang="en-US"/>
              <a:t>HDMI (dongles, DVD player)</a:t>
            </a:r>
          </a:p>
          <a:p>
            <a:pPr marL="457200" lvl="1" indent="0">
              <a:buFontTx/>
              <a:buNone/>
            </a:pPr>
            <a:r>
              <a:rPr lang="en-US" altLang="en-US"/>
              <a:t>ARC=audio, STB=cable box, MHL=mobile device</a:t>
            </a:r>
          </a:p>
          <a:p>
            <a:r>
              <a:rPr lang="en-US" altLang="en-US"/>
              <a:t>USB (keyboard, mouse, play movies, view pictures)</a:t>
            </a:r>
          </a:p>
          <a:p>
            <a:r>
              <a:rPr lang="en-US" altLang="en-US"/>
              <a:t>3.5mm phono jack (traditional headphones)</a:t>
            </a:r>
          </a:p>
          <a:p>
            <a:r>
              <a:rPr lang="en-US" altLang="en-US"/>
              <a:t>Digital audio (modern headphones)</a:t>
            </a:r>
          </a:p>
          <a:p>
            <a:r>
              <a:rPr lang="en-US" altLang="en-US"/>
              <a:t>Infrared (IR) – interface to remote control</a:t>
            </a:r>
          </a:p>
          <a:p>
            <a:r>
              <a:rPr lang="en-US" altLang="en-US"/>
              <a:t>Bluetooth (no external connector)</a:t>
            </a:r>
          </a:p>
          <a:p>
            <a:r>
              <a:rPr lang="en-US" altLang="en-US"/>
              <a:t>Side connectors easier to access</a:t>
            </a:r>
          </a:p>
        </p:txBody>
      </p:sp>
      <p:sp>
        <p:nvSpPr>
          <p:cNvPr id="16388" name="Line 4">
            <a:extLst>
              <a:ext uri="{FF2B5EF4-FFF2-40B4-BE49-F238E27FC236}">
                <a16:creationId xmlns:a16="http://schemas.microsoft.com/office/drawing/2014/main" id="{DF32AC20-F66E-4DBB-865E-329B917A82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Me\Desktop\rear connectors.jpg">
            <a:extLst>
              <a:ext uri="{FF2B5EF4-FFF2-40B4-BE49-F238E27FC236}">
                <a16:creationId xmlns:a16="http://schemas.microsoft.com/office/drawing/2014/main" id="{370DE058-69DE-4AB6-A47D-27A6FAFCD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685800"/>
            <a:ext cx="9215438" cy="468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0532C95-2BEC-4BD1-8D15-0BF332CD5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650" y="76200"/>
            <a:ext cx="8229600" cy="1143000"/>
          </a:xfrm>
        </p:spPr>
        <p:txBody>
          <a:bodyPr/>
          <a:lstStyle/>
          <a:p>
            <a:r>
              <a:rPr lang="en-US" altLang="en-US"/>
              <a:t>Picture in Picture</a:t>
            </a:r>
          </a:p>
        </p:txBody>
      </p:sp>
      <p:pic>
        <p:nvPicPr>
          <p:cNvPr id="18435" name="Picture 5" descr="C:\Users\Me\Desktop\5785708_f496.jpg">
            <a:extLst>
              <a:ext uri="{FF2B5EF4-FFF2-40B4-BE49-F238E27FC236}">
                <a16:creationId xmlns:a16="http://schemas.microsoft.com/office/drawing/2014/main" id="{B2ECF827-55C7-4579-B15E-F153CE89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693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56AE4D1-CEE9-4BC8-B5E5-58A4092AD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4K display</a:t>
            </a:r>
          </a:p>
        </p:txBody>
      </p:sp>
      <p:sp>
        <p:nvSpPr>
          <p:cNvPr id="19459" name="Line 4">
            <a:extLst>
              <a:ext uri="{FF2B5EF4-FFF2-40B4-BE49-F238E27FC236}">
                <a16:creationId xmlns:a16="http://schemas.microsoft.com/office/drawing/2014/main" id="{8CD659E7-44E6-4387-8565-E4488629710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60" name="Picture 2" descr="C:\Users\Me\Desktop\4k-resolution-on-eyes.jpg">
            <a:extLst>
              <a:ext uri="{FF2B5EF4-FFF2-40B4-BE49-F238E27FC236}">
                <a16:creationId xmlns:a16="http://schemas.microsoft.com/office/drawing/2014/main" id="{0A7309B3-58B0-4C5C-884E-F538F7A1E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1905000"/>
            <a:ext cx="86614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7D3A995-A92B-455E-97CB-B2483B437CB0}"/>
              </a:ext>
            </a:extLst>
          </p:cNvPr>
          <p:cNvSpPr txBox="1">
            <a:spLocks/>
          </p:cNvSpPr>
          <p:nvPr/>
        </p:nvSpPr>
        <p:spPr bwMode="auto">
          <a:xfrm>
            <a:off x="485775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/>
              <a:t>For more info visit   http://4k.com/resolution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C:\Users\Me\Desktop\TV resolution.jpg">
            <a:extLst>
              <a:ext uri="{FF2B5EF4-FFF2-40B4-BE49-F238E27FC236}">
                <a16:creationId xmlns:a16="http://schemas.microsoft.com/office/drawing/2014/main" id="{E8C0BEC9-3308-4488-B40C-4A33569E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2105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Me\Desktop\article-0-15BBF9B0000005DC-278_964x762.jpg">
            <a:extLst>
              <a:ext uri="{FF2B5EF4-FFF2-40B4-BE49-F238E27FC236}">
                <a16:creationId xmlns:a16="http://schemas.microsoft.com/office/drawing/2014/main" id="{FC0CDDEF-BB05-49E2-9125-8221AA92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067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BA087-3B28-43A5-83FB-651B42DC0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-76200"/>
            <a:ext cx="66563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\Desktop\resolution_chart.jpg">
            <a:extLst>
              <a:ext uri="{FF2B5EF4-FFF2-40B4-BE49-F238E27FC236}">
                <a16:creationId xmlns:a16="http://schemas.microsoft.com/office/drawing/2014/main" id="{A69E2C47-D181-4A3A-ACE4-B8B81BC1A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84867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98373DB-20AE-4A33-853D-B563717E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Superior color dynamic range</a:t>
            </a:r>
          </a:p>
        </p:txBody>
      </p:sp>
      <p:sp>
        <p:nvSpPr>
          <p:cNvPr id="22531" name="Line 4">
            <a:extLst>
              <a:ext uri="{FF2B5EF4-FFF2-40B4-BE49-F238E27FC236}">
                <a16:creationId xmlns:a16="http://schemas.microsoft.com/office/drawing/2014/main" id="{0D280525-63D2-49F2-83FD-7A5AC68D79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4285B2B-4EAC-4477-AF7E-37909F9910C6}"/>
              </a:ext>
            </a:extLst>
          </p:cNvPr>
          <p:cNvSpPr txBox="1">
            <a:spLocks/>
          </p:cNvSpPr>
          <p:nvPr/>
        </p:nvSpPr>
        <p:spPr bwMode="auto">
          <a:xfrm>
            <a:off x="485775" y="5715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kern="0" dirty="0"/>
              <a:t>For more info visit   http://4k.com/resolution</a:t>
            </a:r>
          </a:p>
        </p:txBody>
      </p:sp>
      <p:pic>
        <p:nvPicPr>
          <p:cNvPr id="22533" name="Picture 2" descr="C:\Users\Me\Desktop\UHD-premium.jpg">
            <a:extLst>
              <a:ext uri="{FF2B5EF4-FFF2-40B4-BE49-F238E27FC236}">
                <a16:creationId xmlns:a16="http://schemas.microsoft.com/office/drawing/2014/main" id="{325A1BB1-F08C-4333-8B8B-BA5634E35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00200"/>
            <a:ext cx="554196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CA1E5E0D-74A0-45D5-A790-687B3501B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33338"/>
            <a:ext cx="8229600" cy="1143001"/>
          </a:xfrm>
        </p:spPr>
        <p:txBody>
          <a:bodyPr/>
          <a:lstStyle/>
          <a:p>
            <a:r>
              <a:rPr lang="en-US" altLang="en-US"/>
              <a:t>Internet browser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529FEF57-4269-46B1-B063-F35777F46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altLang="en-US"/>
              <a:t>Opera</a:t>
            </a:r>
          </a:p>
          <a:p>
            <a:r>
              <a:rPr lang="en-US" altLang="en-US"/>
              <a:t>Chrome</a:t>
            </a:r>
          </a:p>
          <a:p>
            <a:r>
              <a:rPr lang="en-US" altLang="en-US"/>
              <a:t>Oddball</a:t>
            </a:r>
          </a:p>
        </p:txBody>
      </p:sp>
      <p:sp>
        <p:nvSpPr>
          <p:cNvPr id="23556" name="Line 4">
            <a:extLst>
              <a:ext uri="{FF2B5EF4-FFF2-40B4-BE49-F238E27FC236}">
                <a16:creationId xmlns:a16="http://schemas.microsoft.com/office/drawing/2014/main" id="{6B67148E-192D-4DC4-91FE-8091090F5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1430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3557" name="Picture 5" descr="C:\Users\Me\Desktop\Browser.jpg">
            <a:extLst>
              <a:ext uri="{FF2B5EF4-FFF2-40B4-BE49-F238E27FC236}">
                <a16:creationId xmlns:a16="http://schemas.microsoft.com/office/drawing/2014/main" id="{4447F860-2809-4845-AC96-8D1CC7861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981200"/>
            <a:ext cx="6149975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D303759C-C464-4864-B64F-930B15AF1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ChromeBit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6A9E6E6A-1A40-4EFB-B41A-667079A4A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Computer on a stick</a:t>
            </a:r>
          </a:p>
          <a:p>
            <a:r>
              <a:rPr lang="en-US" altLang="en-US"/>
              <a:t>Chrome OS</a:t>
            </a:r>
          </a:p>
          <a:p>
            <a:r>
              <a:rPr lang="en-US" altLang="en-US"/>
              <a:t>Android apps coming soon</a:t>
            </a:r>
          </a:p>
          <a:p>
            <a:r>
              <a:rPr lang="en-US" altLang="en-US"/>
              <a:t>$80 buys quad core, 2 GB of RAM</a:t>
            </a:r>
          </a:p>
          <a:p>
            <a:r>
              <a:rPr lang="en-US" altLang="en-US"/>
              <a:t>TV must have HDMI port</a:t>
            </a:r>
          </a:p>
        </p:txBody>
      </p:sp>
      <p:sp>
        <p:nvSpPr>
          <p:cNvPr id="24580" name="Line 4">
            <a:extLst>
              <a:ext uri="{FF2B5EF4-FFF2-40B4-BE49-F238E27FC236}">
                <a16:creationId xmlns:a16="http://schemas.microsoft.com/office/drawing/2014/main" id="{398AF067-1E61-46B7-A205-D990B2BBC71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1" name="Picture 2" descr="C:\Users\Me\Desktop\Picture1.jpg">
            <a:extLst>
              <a:ext uri="{FF2B5EF4-FFF2-40B4-BE49-F238E27FC236}">
                <a16:creationId xmlns:a16="http://schemas.microsoft.com/office/drawing/2014/main" id="{D317F8D5-6D4C-4D1C-9584-BAD18CC33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3909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3" descr="C:\Users\Me\Desktop\asus-chromebit-12.jpg">
            <a:extLst>
              <a:ext uri="{FF2B5EF4-FFF2-40B4-BE49-F238E27FC236}">
                <a16:creationId xmlns:a16="http://schemas.microsoft.com/office/drawing/2014/main" id="{F3AB786F-99A7-4DEF-9E13-6AD36586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25975"/>
            <a:ext cx="3379788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9F676877-E827-46E5-9548-2784E15B4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 top box (streaming video)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EB694057-5184-48A0-84BF-127E01374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Only for video – no browsing or email</a:t>
            </a:r>
          </a:p>
          <a:p>
            <a:pPr>
              <a:defRPr/>
            </a:pPr>
            <a:r>
              <a:rPr lang="en-US" altLang="en-US" dirty="0"/>
              <a:t>Stream from cell phone or house </a:t>
            </a:r>
            <a:r>
              <a:rPr lang="en-US" altLang="en-US" dirty="0" err="1"/>
              <a:t>WiFi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Netflix, Hulu, Amazon Prime, etc.</a:t>
            </a:r>
          </a:p>
          <a:p>
            <a:pPr>
              <a:defRPr/>
            </a:pPr>
            <a:r>
              <a:rPr lang="en-US" altLang="en-US" dirty="0"/>
              <a:t>Roku</a:t>
            </a:r>
          </a:p>
          <a:p>
            <a:pPr>
              <a:defRPr/>
            </a:pPr>
            <a:r>
              <a:rPr lang="en-US" altLang="en-US" dirty="0"/>
              <a:t>Google </a:t>
            </a:r>
            <a:r>
              <a:rPr lang="en-US" altLang="en-US" dirty="0" err="1"/>
              <a:t>ChromeCast</a:t>
            </a:r>
            <a:endParaRPr lang="en-US" altLang="en-US" dirty="0"/>
          </a:p>
          <a:p>
            <a:pPr>
              <a:defRPr/>
            </a:pPr>
            <a:r>
              <a:rPr lang="en-US" altLang="en-US" dirty="0"/>
              <a:t>Apple TV</a:t>
            </a:r>
          </a:p>
          <a:p>
            <a:pPr>
              <a:defRPr/>
            </a:pPr>
            <a:r>
              <a:rPr lang="en-US" altLang="en-US" dirty="0"/>
              <a:t>Amazon Fire TV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 marL="0" indent="0">
              <a:buFontTx/>
              <a:buNone/>
              <a:defRPr/>
            </a:pPr>
            <a:r>
              <a:rPr lang="en-US" altLang="en-US" sz="2000" dirty="0"/>
              <a:t>www.techforluddites.com/streaming-media-players-comparison-chart/</a:t>
            </a:r>
          </a:p>
          <a:p>
            <a:pPr>
              <a:defRPr/>
            </a:pPr>
            <a:endParaRPr lang="en-US" altLang="en-US" dirty="0"/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07ED4AB9-0EBE-45E8-8420-D2FD2456F3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Me\Desktop\device-chromecast-ultra.jpg">
            <a:extLst>
              <a:ext uri="{FF2B5EF4-FFF2-40B4-BE49-F238E27FC236}">
                <a16:creationId xmlns:a16="http://schemas.microsoft.com/office/drawing/2014/main" id="{FC27F2D7-4D25-41A7-8D23-3161D6780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38400"/>
            <a:ext cx="37909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itle 1">
            <a:extLst>
              <a:ext uri="{FF2B5EF4-FFF2-40B4-BE49-F238E27FC236}">
                <a16:creationId xmlns:a16="http://schemas.microsoft.com/office/drawing/2014/main" id="{1A59D83A-A3A8-4B51-AA5A-7B80D8419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FF6CC80D-E85C-4C9E-9D43-30DF96AB3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429125"/>
          </a:xfrm>
        </p:spPr>
        <p:txBody>
          <a:bodyPr/>
          <a:lstStyle/>
          <a:p>
            <a:r>
              <a:rPr lang="en-US" altLang="en-US"/>
              <a:t>Stream video on old TV</a:t>
            </a:r>
          </a:p>
          <a:p>
            <a:r>
              <a:rPr lang="en-US" altLang="en-US"/>
              <a:t>Device costs $70</a:t>
            </a:r>
          </a:p>
          <a:p>
            <a:r>
              <a:rPr lang="en-US" altLang="en-US"/>
              <a:t>TV must have HDMI port</a:t>
            </a:r>
          </a:p>
        </p:txBody>
      </p:sp>
      <p:sp>
        <p:nvSpPr>
          <p:cNvPr id="26629" name="Line 4">
            <a:extLst>
              <a:ext uri="{FF2B5EF4-FFF2-40B4-BE49-F238E27FC236}">
                <a16:creationId xmlns:a16="http://schemas.microsoft.com/office/drawing/2014/main" id="{B662335D-69CD-48B2-BB10-EAB258DFFB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30" name="Picture 3" descr="C:\Users\Me\Desktop\A.jpg">
            <a:extLst>
              <a:ext uri="{FF2B5EF4-FFF2-40B4-BE49-F238E27FC236}">
                <a16:creationId xmlns:a16="http://schemas.microsoft.com/office/drawing/2014/main" id="{231BB19A-0BA7-443E-A5E2-6E2C45ECA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C:\Users\Me\Desktop\untitled.png">
            <a:extLst>
              <a:ext uri="{FF2B5EF4-FFF2-40B4-BE49-F238E27FC236}">
                <a16:creationId xmlns:a16="http://schemas.microsoft.com/office/drawing/2014/main" id="{9A68477D-0213-423B-B57F-CF0A830E2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463"/>
            <a:ext cx="53895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B5AB4ED2-77E1-462C-BA24-496FD7043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676400"/>
            <a:ext cx="6934200" cy="4429125"/>
          </a:xfrm>
        </p:spPr>
        <p:txBody>
          <a:bodyPr/>
          <a:lstStyle/>
          <a:p>
            <a:r>
              <a:rPr lang="en-US" altLang="en-US"/>
              <a:t>Stream video on old TV</a:t>
            </a:r>
          </a:p>
          <a:p>
            <a:r>
              <a:rPr lang="en-US" altLang="en-US"/>
              <a:t>Device costs $200</a:t>
            </a:r>
          </a:p>
          <a:p>
            <a:r>
              <a:rPr lang="en-US" altLang="en-US"/>
              <a:t>TV must have HDMI port</a:t>
            </a:r>
          </a:p>
        </p:txBody>
      </p:sp>
      <p:sp>
        <p:nvSpPr>
          <p:cNvPr id="27651" name="Line 4">
            <a:extLst>
              <a:ext uri="{FF2B5EF4-FFF2-40B4-BE49-F238E27FC236}">
                <a16:creationId xmlns:a16="http://schemas.microsoft.com/office/drawing/2014/main" id="{69A0AE69-8BCA-45DE-BACC-639808FD282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2" name="Picture 3" descr="C:\Users\Me\Desktop\A.jpg">
            <a:extLst>
              <a:ext uri="{FF2B5EF4-FFF2-40B4-BE49-F238E27FC236}">
                <a16:creationId xmlns:a16="http://schemas.microsoft.com/office/drawing/2014/main" id="{10C8905D-F211-48FD-A09D-515058BEF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338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 descr="C:\Users\Me\Desktop\apple-tv-hero-select-201510.jpg">
            <a:extLst>
              <a:ext uri="{FF2B5EF4-FFF2-40B4-BE49-F238E27FC236}">
                <a16:creationId xmlns:a16="http://schemas.microsoft.com/office/drawing/2014/main" id="{6C65D96E-3856-4923-BB85-5CEDF59B6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90800"/>
            <a:ext cx="3884613" cy="386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" descr="C:\Users\Me\Desktop\AppleTV_svg.png">
            <a:extLst>
              <a:ext uri="{FF2B5EF4-FFF2-40B4-BE49-F238E27FC236}">
                <a16:creationId xmlns:a16="http://schemas.microsoft.com/office/drawing/2014/main" id="{081BE3B2-9F66-41BA-94C4-BD88D29F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152400"/>
            <a:ext cx="23637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E796A9B3-218F-4B52-8CA9-7383ADB0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/>
          <a:p>
            <a:r>
              <a:rPr lang="en-US" altLang="en-US"/>
              <a:t>Screen mirror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E8C70F74-6BD3-4476-8033-A8BE622C09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1143000"/>
            <a:ext cx="8229600" cy="4525963"/>
          </a:xfrm>
        </p:spPr>
        <p:txBody>
          <a:bodyPr/>
          <a:lstStyle/>
          <a:p>
            <a:r>
              <a:rPr lang="en-US" altLang="en-US"/>
              <a:t>Display smart phone or tablet on TV</a:t>
            </a:r>
          </a:p>
          <a:p>
            <a:r>
              <a:rPr lang="en-US" altLang="en-US"/>
              <a:t>Uses Wifi connection</a:t>
            </a:r>
          </a:p>
          <a:p>
            <a:endParaRPr lang="en-US" altLang="en-US"/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989FED09-4619-4FBE-A9F9-31946D471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3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8677" name="Picture 2" descr="C:\Users\Me\Desktop\maxresdefault.jpg">
            <a:extLst>
              <a:ext uri="{FF2B5EF4-FFF2-40B4-BE49-F238E27FC236}">
                <a16:creationId xmlns:a16="http://schemas.microsoft.com/office/drawing/2014/main" id="{EA4D2F5C-4CEC-433C-945C-9651A74FE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24113"/>
            <a:ext cx="71866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AF9A973-5900-4553-8893-A7079C75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08038"/>
          </a:xfrm>
        </p:spPr>
        <p:txBody>
          <a:bodyPr/>
          <a:lstStyle/>
          <a:p>
            <a:r>
              <a:rPr lang="en-US" altLang="en-US" b="1"/>
              <a:t>Remote controls</a:t>
            </a:r>
          </a:p>
        </p:txBody>
      </p:sp>
      <p:sp>
        <p:nvSpPr>
          <p:cNvPr id="29699" name="Line 4">
            <a:extLst>
              <a:ext uri="{FF2B5EF4-FFF2-40B4-BE49-F238E27FC236}">
                <a16:creationId xmlns:a16="http://schemas.microsoft.com/office/drawing/2014/main" id="{4819E143-ACB1-4AB4-9F6F-8897DF9E88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413" y="9906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9700" name="Picture 2" descr="C:\Users\Me\Desktop\RvNoeMrw.JPG">
            <a:extLst>
              <a:ext uri="{FF2B5EF4-FFF2-40B4-BE49-F238E27FC236}">
                <a16:creationId xmlns:a16="http://schemas.microsoft.com/office/drawing/2014/main" id="{79C3F941-595F-40FC-8655-51254BAF2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209800"/>
            <a:ext cx="29241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C:\Users\Me\Desktop\keyboardlead1.jpg">
            <a:extLst>
              <a:ext uri="{FF2B5EF4-FFF2-40B4-BE49-F238E27FC236}">
                <a16:creationId xmlns:a16="http://schemas.microsoft.com/office/drawing/2014/main" id="{25593F78-6D4C-4DE8-BCBF-96BA72580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667000"/>
            <a:ext cx="5497513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445161-7629-4B1C-8B3A-B80734EE4047}"/>
              </a:ext>
            </a:extLst>
          </p:cNvPr>
          <p:cNvSpPr txBox="1">
            <a:spLocks/>
          </p:cNvSpPr>
          <p:nvPr/>
        </p:nvSpPr>
        <p:spPr bwMode="auto">
          <a:xfrm>
            <a:off x="609600" y="1143000"/>
            <a:ext cx="8229600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Confusing and hard to use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4B58677F-963A-4B7A-8502-1E0EDBE2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400"/>
            <a:ext cx="8229600" cy="731838"/>
          </a:xfrm>
        </p:spPr>
        <p:txBody>
          <a:bodyPr/>
          <a:lstStyle/>
          <a:p>
            <a:r>
              <a:rPr lang="en-US" altLang="en-US"/>
              <a:t>Smartphone as TV remote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C6616413-B9CA-4F2E-9A6F-7F7324609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700" y="1752600"/>
            <a:ext cx="8229600" cy="3992563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Most TVs need a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   smartphone with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   IR emitter</a:t>
            </a:r>
          </a:p>
          <a:p>
            <a:pPr marL="0" indent="0">
              <a:buFontTx/>
              <a:buNone/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/>
              <a:t>Some TVs can be</a:t>
            </a:r>
          </a:p>
          <a:p>
            <a:pPr marL="0" indent="0">
              <a:buFontTx/>
              <a:buNone/>
              <a:defRPr/>
            </a:pPr>
            <a:r>
              <a:rPr lang="en-US" altLang="en-US" dirty="0"/>
              <a:t>   controlled via Bluetooth</a:t>
            </a: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D60C4FF5-B560-438D-80A5-A0490C53B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2" descr="C:\Users\Me\Desktop\Control_an_LG_TV_with_Your_Smartphone_52996.jpg">
            <a:extLst>
              <a:ext uri="{FF2B5EF4-FFF2-40B4-BE49-F238E27FC236}">
                <a16:creationId xmlns:a16="http://schemas.microsoft.com/office/drawing/2014/main" id="{05781AEC-AC1E-48C7-8736-70B46552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1371600"/>
            <a:ext cx="36830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C:\Users\Me\Desktop\OriginalPng.png">
            <a:extLst>
              <a:ext uri="{FF2B5EF4-FFF2-40B4-BE49-F238E27FC236}">
                <a16:creationId xmlns:a16="http://schemas.microsoft.com/office/drawing/2014/main" id="{50327448-13EC-4934-9677-6C0107382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606425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C:\Users\Me\Desktop\457960-19l4000-2.jpg">
            <a:extLst>
              <a:ext uri="{FF2B5EF4-FFF2-40B4-BE49-F238E27FC236}">
                <a16:creationId xmlns:a16="http://schemas.microsoft.com/office/drawing/2014/main" id="{FAEF13C3-DFE4-434D-94A2-005A51823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60463"/>
            <a:ext cx="5867400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C:\Users\Me\Desktop\Samsung-Smart-Tv.jpg">
            <a:extLst>
              <a:ext uri="{FF2B5EF4-FFF2-40B4-BE49-F238E27FC236}">
                <a16:creationId xmlns:a16="http://schemas.microsoft.com/office/drawing/2014/main" id="{491C1EFC-4FA1-4EDF-9E4F-51B455209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"/>
            <a:ext cx="8648700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1F9F4E0C-F790-457D-B52D-2AA3417DF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Show photos or videos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58858EF5-3DA0-4680-9A6C-FA73EB9A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4525963"/>
          </a:xfrm>
        </p:spPr>
        <p:txBody>
          <a:bodyPr/>
          <a:lstStyle/>
          <a:p>
            <a:r>
              <a:rPr lang="en-US" altLang="en-US"/>
              <a:t>From TV USB port</a:t>
            </a:r>
          </a:p>
          <a:p>
            <a:r>
              <a:rPr lang="en-US" altLang="en-US"/>
              <a:t>Flash drive or portable hard drive</a:t>
            </a:r>
          </a:p>
        </p:txBody>
      </p:sp>
      <p:sp>
        <p:nvSpPr>
          <p:cNvPr id="31748" name="Line 4">
            <a:extLst>
              <a:ext uri="{FF2B5EF4-FFF2-40B4-BE49-F238E27FC236}">
                <a16:creationId xmlns:a16="http://schemas.microsoft.com/office/drawing/2014/main" id="{2D28B96C-712F-420F-82A5-69F11625F40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749" name="Picture 2" descr="C:\Users\Me\Desktop\panasonic_thl42e3d_connectors_wm_311154213398_640x360.jpg">
            <a:extLst>
              <a:ext uri="{FF2B5EF4-FFF2-40B4-BE49-F238E27FC236}">
                <a16:creationId xmlns:a16="http://schemas.microsoft.com/office/drawing/2014/main" id="{9B9071A9-2CAC-4E3F-8856-56DD2E3DA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971800"/>
            <a:ext cx="4406900" cy="332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C68B5D4-DEC2-4E78-B222-C761BFEC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52400"/>
            <a:ext cx="8229600" cy="731838"/>
          </a:xfrm>
        </p:spPr>
        <p:txBody>
          <a:bodyPr/>
          <a:lstStyle/>
          <a:p>
            <a:r>
              <a:rPr lang="en-US" altLang="en-US"/>
              <a:t>Full-featured computing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4F79185-7EF1-4DC4-A800-5474D93C8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863" y="2133600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6000"/>
              <a:t>Not yet</a:t>
            </a: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E8A1C704-53A8-4263-A8E7-E28B5457E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066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2" descr="C:\Users\Me\Desktop\2018-calendar-canada-2018-calendar-canada-1297679001410-original-gieotx-PtWGQH.jpg">
            <a:extLst>
              <a:ext uri="{FF2B5EF4-FFF2-40B4-BE49-F238E27FC236}">
                <a16:creationId xmlns:a16="http://schemas.microsoft.com/office/drawing/2014/main" id="{6F4D3908-DDDE-463C-857A-9249186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1524000"/>
            <a:ext cx="4805362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mg_keyboard_01">
            <a:extLst>
              <a:ext uri="{FF2B5EF4-FFF2-40B4-BE49-F238E27FC236}">
                <a16:creationId xmlns:a16="http://schemas.microsoft.com/office/drawing/2014/main" id="{4C417C86-E663-438F-92D1-4D7030A0E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Picture1">
            <a:extLst>
              <a:ext uri="{FF2B5EF4-FFF2-40B4-BE49-F238E27FC236}">
                <a16:creationId xmlns:a16="http://schemas.microsoft.com/office/drawing/2014/main" id="{1234BBED-EEE8-4F36-A1B8-09B96216A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e\Desktop\411hpHoHDvL._SX425_.jpg">
            <a:extLst>
              <a:ext uri="{FF2B5EF4-FFF2-40B4-BE49-F238E27FC236}">
                <a16:creationId xmlns:a16="http://schemas.microsoft.com/office/drawing/2014/main" id="{6E578339-6A48-4D4E-BE36-C42B13CB7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3" y="1066800"/>
            <a:ext cx="8015287" cy="801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3CEDF70D-E558-4BFC-A326-B4F0258094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09600"/>
            <a:ext cx="77724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6000" b="1" kern="0" dirty="0"/>
              <a:t>Bluetooth keyboard</a:t>
            </a:r>
          </a:p>
          <a:p>
            <a:pPr eaLnBrk="1" hangingPunct="1">
              <a:defRPr/>
            </a:pPr>
            <a:r>
              <a:rPr lang="en-US" altLang="en-US" sz="6000" b="1" kern="0" dirty="0"/>
              <a:t>with trackpad</a:t>
            </a:r>
            <a:endParaRPr lang="en-US" altLang="en-US" sz="2000" kern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C:\Users\Me\Desktop\hqdefault.jpg">
            <a:extLst>
              <a:ext uri="{FF2B5EF4-FFF2-40B4-BE49-F238E27FC236}">
                <a16:creationId xmlns:a16="http://schemas.microsoft.com/office/drawing/2014/main" id="{824BFF45-BC26-4958-B95F-488AAC24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1752600"/>
            <a:ext cx="5638801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B5F09-23DA-4B82-83EA-5B731A29F0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7800" y="2286000"/>
            <a:ext cx="4343400" cy="3200400"/>
          </a:xfrm>
        </p:spPr>
        <p:txBody>
          <a:bodyPr/>
          <a:lstStyle/>
          <a:p>
            <a:r>
              <a:rPr lang="en-US" altLang="en-US" sz="4400"/>
              <a:t>Channels</a:t>
            </a:r>
          </a:p>
          <a:p>
            <a:r>
              <a:rPr lang="en-US" altLang="en-US" sz="4400"/>
              <a:t>Shows</a:t>
            </a:r>
          </a:p>
          <a:p>
            <a:r>
              <a:rPr lang="en-US" altLang="en-US" sz="4400"/>
              <a:t>Microphone</a:t>
            </a:r>
          </a:p>
          <a:p>
            <a:r>
              <a:rPr lang="en-US" altLang="en-US" sz="4400"/>
              <a:t>Camera</a:t>
            </a:r>
          </a:p>
          <a:p>
            <a:endParaRPr lang="en-US" altLang="en-US"/>
          </a:p>
          <a:p>
            <a:endParaRPr lang="en-US" altLang="en-US" sz="4000"/>
          </a:p>
          <a:p>
            <a:endParaRPr lang="en-US" altLang="en-US" sz="4000"/>
          </a:p>
        </p:txBody>
      </p:sp>
      <p:sp>
        <p:nvSpPr>
          <p:cNvPr id="8196" name="Line 4">
            <a:extLst>
              <a:ext uri="{FF2B5EF4-FFF2-40B4-BE49-F238E27FC236}">
                <a16:creationId xmlns:a16="http://schemas.microsoft.com/office/drawing/2014/main" id="{B01BC793-A4E1-4B40-9F79-262C88CBAAD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1447800"/>
            <a:ext cx="815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itle 1">
            <a:extLst>
              <a:ext uri="{FF2B5EF4-FFF2-40B4-BE49-F238E27FC236}">
                <a16:creationId xmlns:a16="http://schemas.microsoft.com/office/drawing/2014/main" id="{D0E3C220-34C9-452F-B7BF-D8879710A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 Brother is watching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e\Desktop\17191101_10106428967629143_1993322473642784770_n.jpg">
            <a:extLst>
              <a:ext uri="{FF2B5EF4-FFF2-40B4-BE49-F238E27FC236}">
                <a16:creationId xmlns:a16="http://schemas.microsoft.com/office/drawing/2014/main" id="{C6CE9945-F2CA-46E4-A7F6-EEEAC1E21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47244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F2BE97A-7266-4855-870B-E899F6EF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563" y="701675"/>
            <a:ext cx="3810000" cy="1143000"/>
          </a:xfrm>
        </p:spPr>
        <p:txBody>
          <a:bodyPr/>
          <a:lstStyle/>
          <a:p>
            <a:r>
              <a:rPr lang="en-US" altLang="en-US"/>
              <a:t>Smart TV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F3DD9B4-3F15-4D29-AF7E-066B58C2EE95}"/>
              </a:ext>
            </a:extLst>
          </p:cNvPr>
          <p:cNvSpPr txBox="1">
            <a:spLocks/>
          </p:cNvSpPr>
          <p:nvPr/>
        </p:nvSpPr>
        <p:spPr bwMode="auto">
          <a:xfrm>
            <a:off x="522288" y="4438650"/>
            <a:ext cx="411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en-US" kern="0" dirty="0"/>
              <a:t>Dumb TV</a:t>
            </a:r>
          </a:p>
          <a:p>
            <a:pPr>
              <a:defRPr/>
            </a:pPr>
            <a:r>
              <a:rPr lang="en-US" altLang="en-US" kern="0" dirty="0"/>
              <a:t>with dongle</a:t>
            </a:r>
          </a:p>
        </p:txBody>
      </p:sp>
      <p:pic>
        <p:nvPicPr>
          <p:cNvPr id="10244" name="Picture 2" descr="C:\Users\Me\Desktop\Measys-Android-TV-Dongle.jpg">
            <a:extLst>
              <a:ext uri="{FF2B5EF4-FFF2-40B4-BE49-F238E27FC236}">
                <a16:creationId xmlns:a16="http://schemas.microsoft.com/office/drawing/2014/main" id="{EB3B7859-9E81-4334-8DE3-95AF178FD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581400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C:\Users\Me\Desktop\smart-TV.jpg">
            <a:extLst>
              <a:ext uri="{FF2B5EF4-FFF2-40B4-BE49-F238E27FC236}">
                <a16:creationId xmlns:a16="http://schemas.microsoft.com/office/drawing/2014/main" id="{C66A6FAD-EA74-4522-BF24-32A1BB885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310063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396</Words>
  <Application>Microsoft Office PowerPoint</Application>
  <PresentationFormat>On-screen Show (4:3)</PresentationFormat>
  <Paragraphs>88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Default Design</vt:lpstr>
      <vt:lpstr>Next-generation TV May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Big Brother is watching YOU</vt:lpstr>
      <vt:lpstr>PowerPoint Presentation</vt:lpstr>
      <vt:lpstr>Smart TV</vt:lpstr>
      <vt:lpstr>TV Operating systems</vt:lpstr>
      <vt:lpstr>PowerPoint Presentation</vt:lpstr>
      <vt:lpstr>PowerPoint Presentation</vt:lpstr>
      <vt:lpstr>PowerPoint Presentation</vt:lpstr>
      <vt:lpstr>PowerPoint Presentation</vt:lpstr>
      <vt:lpstr>Connections</vt:lpstr>
      <vt:lpstr>PowerPoint Presentation</vt:lpstr>
      <vt:lpstr>Picture in Picture</vt:lpstr>
      <vt:lpstr>4K display</vt:lpstr>
      <vt:lpstr>PowerPoint Presentation</vt:lpstr>
      <vt:lpstr>PowerPoint Presentation</vt:lpstr>
      <vt:lpstr>Superior color dynamic range</vt:lpstr>
      <vt:lpstr>Internet browser</vt:lpstr>
      <vt:lpstr>ChromeBit</vt:lpstr>
      <vt:lpstr>Set top box (streaming video)</vt:lpstr>
      <vt:lpstr>PowerPoint Presentation</vt:lpstr>
      <vt:lpstr>PowerPoint Presentation</vt:lpstr>
      <vt:lpstr>Screen mirror</vt:lpstr>
      <vt:lpstr>Remote controls</vt:lpstr>
      <vt:lpstr>Smartphone as TV remote</vt:lpstr>
      <vt:lpstr>Show photos or videos</vt:lpstr>
      <vt:lpstr>Full-featured computing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Trends in Computing January 2012</dc:title>
  <dc:creator>Me</dc:creator>
  <cp:lastModifiedBy>Sue</cp:lastModifiedBy>
  <cp:revision>79</cp:revision>
  <dcterms:created xsi:type="dcterms:W3CDTF">2012-01-16T21:49:51Z</dcterms:created>
  <dcterms:modified xsi:type="dcterms:W3CDTF">2023-02-23T23:05:14Z</dcterms:modified>
</cp:coreProperties>
</file>